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notesSlides/notesSlide29.xml" ContentType="application/vnd.openxmlformats-officedocument.presentationml.notesSlide+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3"/>
  </p:notesMasterIdLst>
  <p:sldIdLst>
    <p:sldId id="336" r:id="rId2"/>
    <p:sldId id="400" r:id="rId3"/>
    <p:sldId id="435" r:id="rId4"/>
    <p:sldId id="394" r:id="rId5"/>
    <p:sldId id="418" r:id="rId6"/>
    <p:sldId id="436" r:id="rId7"/>
    <p:sldId id="404" r:id="rId8"/>
    <p:sldId id="413" r:id="rId9"/>
    <p:sldId id="411" r:id="rId10"/>
    <p:sldId id="422" r:id="rId11"/>
    <p:sldId id="403" r:id="rId12"/>
    <p:sldId id="410" r:id="rId13"/>
    <p:sldId id="409" r:id="rId14"/>
    <p:sldId id="407" r:id="rId15"/>
    <p:sldId id="393" r:id="rId16"/>
    <p:sldId id="395" r:id="rId17"/>
    <p:sldId id="337" r:id="rId18"/>
    <p:sldId id="396" r:id="rId19"/>
    <p:sldId id="399" r:id="rId20"/>
    <p:sldId id="430" r:id="rId21"/>
    <p:sldId id="402" r:id="rId22"/>
    <p:sldId id="431" r:id="rId23"/>
    <p:sldId id="392" r:id="rId24"/>
    <p:sldId id="401" r:id="rId25"/>
    <p:sldId id="414" r:id="rId26"/>
    <p:sldId id="423" r:id="rId27"/>
    <p:sldId id="421" r:id="rId28"/>
    <p:sldId id="405" r:id="rId29"/>
    <p:sldId id="408" r:id="rId30"/>
    <p:sldId id="412" r:id="rId31"/>
    <p:sldId id="420" r:id="rId32"/>
    <p:sldId id="424" r:id="rId33"/>
    <p:sldId id="406" r:id="rId34"/>
    <p:sldId id="428" r:id="rId35"/>
    <p:sldId id="426" r:id="rId36"/>
    <p:sldId id="429" r:id="rId37"/>
    <p:sldId id="419" r:id="rId38"/>
    <p:sldId id="397" r:id="rId39"/>
    <p:sldId id="437" r:id="rId40"/>
    <p:sldId id="416" r:id="rId41"/>
    <p:sldId id="391" r:id="rId42"/>
  </p:sldIdLst>
  <p:sldSz cx="9145588" cy="5145088"/>
  <p:notesSz cx="6858000" cy="9144000"/>
  <p:defaultTextStyle>
    <a:defPPr>
      <a:defRPr lang="en-US"/>
    </a:defPPr>
    <a:lvl1pPr algn="ctr" rtl="0" fontAlgn="base">
      <a:spcBef>
        <a:spcPct val="0"/>
      </a:spcBef>
      <a:spcAft>
        <a:spcPct val="0"/>
      </a:spcAft>
      <a:defRPr sz="900" kern="1200">
        <a:solidFill>
          <a:schemeClr val="tx1"/>
        </a:solidFill>
        <a:latin typeface="Arial" pitchFamily="34" charset="0"/>
        <a:ea typeface="+mn-ea"/>
        <a:cs typeface="+mn-cs"/>
      </a:defRPr>
    </a:lvl1pPr>
    <a:lvl2pPr marL="362925" algn="ctr" rtl="0" fontAlgn="base">
      <a:spcBef>
        <a:spcPct val="0"/>
      </a:spcBef>
      <a:spcAft>
        <a:spcPct val="0"/>
      </a:spcAft>
      <a:defRPr sz="900" kern="1200">
        <a:solidFill>
          <a:schemeClr val="tx1"/>
        </a:solidFill>
        <a:latin typeface="Arial" pitchFamily="34" charset="0"/>
        <a:ea typeface="+mn-ea"/>
        <a:cs typeface="+mn-cs"/>
      </a:defRPr>
    </a:lvl2pPr>
    <a:lvl3pPr marL="725851" algn="ctr" rtl="0" fontAlgn="base">
      <a:spcBef>
        <a:spcPct val="0"/>
      </a:spcBef>
      <a:spcAft>
        <a:spcPct val="0"/>
      </a:spcAft>
      <a:defRPr sz="900" kern="1200">
        <a:solidFill>
          <a:schemeClr val="tx1"/>
        </a:solidFill>
        <a:latin typeface="Arial" pitchFamily="34" charset="0"/>
        <a:ea typeface="+mn-ea"/>
        <a:cs typeface="+mn-cs"/>
      </a:defRPr>
    </a:lvl3pPr>
    <a:lvl4pPr marL="1088776" algn="ctr" rtl="0" fontAlgn="base">
      <a:spcBef>
        <a:spcPct val="0"/>
      </a:spcBef>
      <a:spcAft>
        <a:spcPct val="0"/>
      </a:spcAft>
      <a:defRPr sz="900" kern="1200">
        <a:solidFill>
          <a:schemeClr val="tx1"/>
        </a:solidFill>
        <a:latin typeface="Arial" pitchFamily="34" charset="0"/>
        <a:ea typeface="+mn-ea"/>
        <a:cs typeface="+mn-cs"/>
      </a:defRPr>
    </a:lvl4pPr>
    <a:lvl5pPr marL="1451701" algn="ctr" rtl="0" fontAlgn="base">
      <a:spcBef>
        <a:spcPct val="0"/>
      </a:spcBef>
      <a:spcAft>
        <a:spcPct val="0"/>
      </a:spcAft>
      <a:defRPr sz="900" kern="1200">
        <a:solidFill>
          <a:schemeClr val="tx1"/>
        </a:solidFill>
        <a:latin typeface="Arial" pitchFamily="34" charset="0"/>
        <a:ea typeface="+mn-ea"/>
        <a:cs typeface="+mn-cs"/>
      </a:defRPr>
    </a:lvl5pPr>
    <a:lvl6pPr marL="1814627" algn="l" defTabSz="725851" rtl="0" eaLnBrk="1" latinLnBrk="0" hangingPunct="1">
      <a:defRPr sz="900" kern="1200">
        <a:solidFill>
          <a:schemeClr val="tx1"/>
        </a:solidFill>
        <a:latin typeface="Arial" pitchFamily="34" charset="0"/>
        <a:ea typeface="+mn-ea"/>
        <a:cs typeface="+mn-cs"/>
      </a:defRPr>
    </a:lvl6pPr>
    <a:lvl7pPr marL="2177552" algn="l" defTabSz="725851" rtl="0" eaLnBrk="1" latinLnBrk="0" hangingPunct="1">
      <a:defRPr sz="900" kern="1200">
        <a:solidFill>
          <a:schemeClr val="tx1"/>
        </a:solidFill>
        <a:latin typeface="Arial" pitchFamily="34" charset="0"/>
        <a:ea typeface="+mn-ea"/>
        <a:cs typeface="+mn-cs"/>
      </a:defRPr>
    </a:lvl7pPr>
    <a:lvl8pPr marL="2540478" algn="l" defTabSz="725851" rtl="0" eaLnBrk="1" latinLnBrk="0" hangingPunct="1">
      <a:defRPr sz="900" kern="1200">
        <a:solidFill>
          <a:schemeClr val="tx1"/>
        </a:solidFill>
        <a:latin typeface="Arial" pitchFamily="34" charset="0"/>
        <a:ea typeface="+mn-ea"/>
        <a:cs typeface="+mn-cs"/>
      </a:defRPr>
    </a:lvl8pPr>
    <a:lvl9pPr marL="2903403" algn="l" defTabSz="725851" rtl="0" eaLnBrk="1" latinLnBrk="0" hangingPunct="1">
      <a:defRPr sz="9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C62B0"/>
    <a:srgbClr val="1162AB"/>
    <a:srgbClr val="E0E0E0"/>
    <a:srgbClr val="136CBD"/>
    <a:srgbClr val="333333"/>
    <a:srgbClr val="C5C5C5"/>
    <a:srgbClr val="CC9900"/>
    <a:srgbClr val="EAEA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55" autoAdjust="0"/>
    <p:restoredTop sz="99657" autoAdjust="0"/>
  </p:normalViewPr>
  <p:slideViewPr>
    <p:cSldViewPr>
      <p:cViewPr varScale="1">
        <p:scale>
          <a:sx n="147" d="100"/>
          <a:sy n="147" d="100"/>
        </p:scale>
        <p:origin x="-594" y="-78"/>
      </p:cViewPr>
      <p:guideLst>
        <p:guide orient="horz" pos="1621"/>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2773576-D065-4F6D-BE75-E09243EEBF5B}" type="slidenum">
              <a:rPr lang="en-US" altLang="zh-CN"/>
              <a:pPr>
                <a:defRPr/>
              </a:pPr>
              <a:t>‹#›</a:t>
            </a:fld>
            <a:endParaRPr lang="en-US" altLang="zh-CN"/>
          </a:p>
        </p:txBody>
      </p:sp>
    </p:spTree>
    <p:extLst>
      <p:ext uri="{BB962C8B-B14F-4D97-AF65-F5344CB8AC3E}">
        <p14:creationId xmlns:p14="http://schemas.microsoft.com/office/powerpoint/2010/main" xmlns="" val="3976503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62925" algn="l" rtl="0" eaLnBrk="0" fontAlgn="base" hangingPunct="0">
      <a:spcBef>
        <a:spcPct val="30000"/>
      </a:spcBef>
      <a:spcAft>
        <a:spcPct val="0"/>
      </a:spcAft>
      <a:defRPr sz="1000" kern="1200">
        <a:solidFill>
          <a:schemeClr val="tx1"/>
        </a:solidFill>
        <a:latin typeface="Arial" charset="0"/>
        <a:ea typeface="+mn-ea"/>
        <a:cs typeface="+mn-cs"/>
      </a:defRPr>
    </a:lvl2pPr>
    <a:lvl3pPr marL="725851" algn="l" rtl="0" eaLnBrk="0" fontAlgn="base" hangingPunct="0">
      <a:spcBef>
        <a:spcPct val="30000"/>
      </a:spcBef>
      <a:spcAft>
        <a:spcPct val="0"/>
      </a:spcAft>
      <a:defRPr sz="1000" kern="1200">
        <a:solidFill>
          <a:schemeClr val="tx1"/>
        </a:solidFill>
        <a:latin typeface="Arial" charset="0"/>
        <a:ea typeface="+mn-ea"/>
        <a:cs typeface="+mn-cs"/>
      </a:defRPr>
    </a:lvl3pPr>
    <a:lvl4pPr marL="1088776" algn="l" rtl="0" eaLnBrk="0" fontAlgn="base" hangingPunct="0">
      <a:spcBef>
        <a:spcPct val="30000"/>
      </a:spcBef>
      <a:spcAft>
        <a:spcPct val="0"/>
      </a:spcAft>
      <a:defRPr sz="1000" kern="1200">
        <a:solidFill>
          <a:schemeClr val="tx1"/>
        </a:solidFill>
        <a:latin typeface="Arial" charset="0"/>
        <a:ea typeface="+mn-ea"/>
        <a:cs typeface="+mn-cs"/>
      </a:defRPr>
    </a:lvl4pPr>
    <a:lvl5pPr marL="1451701" algn="l" rtl="0" eaLnBrk="0" fontAlgn="base" hangingPunct="0">
      <a:spcBef>
        <a:spcPct val="30000"/>
      </a:spcBef>
      <a:spcAft>
        <a:spcPct val="0"/>
      </a:spcAft>
      <a:defRPr sz="1000" kern="1200">
        <a:solidFill>
          <a:schemeClr val="tx1"/>
        </a:solidFill>
        <a:latin typeface="Arial" charset="0"/>
        <a:ea typeface="+mn-ea"/>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79590619"/>
      </p:ext>
    </p:extLst>
  </p:cSld>
  <p:clrMapOvr>
    <a:masterClrMapping/>
  </p:clrMapOvr>
  <p:transition spd="slow">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2748796"/>
      </p:ext>
    </p:extLst>
  </p:cSld>
  <p:clrMapOvr>
    <a:masterClrMapping/>
  </p:clrMapOvr>
  <p:transition spd="slow">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37549549"/>
      </p:ext>
    </p:extLst>
  </p:cSld>
  <p:clrMapOvr>
    <a:masterClrMapping/>
  </p:clrMapOvr>
  <p:transition spd="slow">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1571" y="0"/>
            <a:ext cx="9145875" cy="5182018"/>
            <a:chOff x="1571" y="0"/>
            <a:chExt cx="9145875" cy="5182018"/>
          </a:xfrm>
        </p:grpSpPr>
        <p:pic>
          <p:nvPicPr>
            <p:cNvPr id="5" name="图片 4"/>
            <p:cNvPicPr>
              <a:picLocks noChangeAspect="1"/>
            </p:cNvPicPr>
            <p:nvPr userDrawn="1"/>
          </p:nvPicPr>
          <p:blipFill rotWithShape="1">
            <a:blip r:embed="rId5" cstate="print">
              <a:extLst>
                <a:ext uri="{28A0092B-C50C-407E-A947-70E740481C1C}">
                  <a14:useLocalDpi xmlns:a14="http://schemas.microsoft.com/office/drawing/2010/main" xmlns="" val="0"/>
                </a:ext>
              </a:extLst>
            </a:blip>
            <a:srcRect l="14885"/>
            <a:stretch/>
          </p:blipFill>
          <p:spPr bwMode="auto">
            <a:xfrm>
              <a:off x="1571" y="0"/>
              <a:ext cx="9145588" cy="3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3427" y="3124614"/>
              <a:ext cx="9144019" cy="2057404"/>
            </a:xfrm>
            <a:prstGeom prst="rect">
              <a:avLst/>
            </a:prstGeom>
          </p:spPr>
        </p:pic>
      </p:grpSp>
      <p:pic>
        <p:nvPicPr>
          <p:cNvPr id="6" name="Picture 322" descr="白色透明直角模板"/>
          <p:cNvPicPr>
            <a:picLocks noChangeAspect="1" noChangeArrowheads="1"/>
          </p:cNvPicPr>
          <p:nvPr userDrawn="1"/>
        </p:nvPicPr>
        <p:blipFill>
          <a:blip r:embed="rId7" cstate="email">
            <a:extLst>
              <a:ext uri="{28A0092B-C50C-407E-A947-70E740481C1C}">
                <a14:useLocalDpi xmlns:a14="http://schemas.microsoft.com/office/drawing/2010/main" xmlns="" val="0"/>
              </a:ext>
            </a:extLst>
          </a:blip>
          <a:srcRect/>
          <a:stretch>
            <a:fillRect/>
          </a:stretch>
        </p:blipFill>
        <p:spPr bwMode="auto">
          <a:xfrm>
            <a:off x="1" y="457538"/>
            <a:ext cx="9146848" cy="473670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6" descr="3D小人"/>
          <p:cNvPicPr>
            <a:picLocks noChangeAspect="1" noChangeArrowheads="1"/>
          </p:cNvPicPr>
          <p:nvPr userDrawn="1"/>
        </p:nvPicPr>
        <p:blipFill>
          <a:blip r:embed="rId8" cstate="print">
            <a:extLst>
              <a:ext uri="{28A0092B-C50C-407E-A947-70E740481C1C}">
                <a14:useLocalDpi xmlns:a14="http://schemas.microsoft.com/office/drawing/2010/main" xmlns="" val="0"/>
              </a:ext>
            </a:extLst>
          </a:blip>
          <a:srcRect/>
          <a:stretch>
            <a:fillRect/>
          </a:stretch>
        </p:blipFill>
        <p:spPr bwMode="auto">
          <a:xfrm>
            <a:off x="157509" y="69325"/>
            <a:ext cx="967734" cy="688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83" r:id="rId1"/>
    <p:sldLayoutId id="2147483684" r:id="rId2"/>
    <p:sldLayoutId id="2147483685" r:id="rId3"/>
  </p:sldLayoutIdLst>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457438" rtl="0" eaLnBrk="0" fontAlgn="base" hangingPunct="0">
        <a:spcBef>
          <a:spcPct val="0"/>
        </a:spcBef>
        <a:spcAft>
          <a:spcPct val="0"/>
        </a:spcAft>
        <a:defRPr sz="2200" b="1">
          <a:solidFill>
            <a:srgbClr val="FFFFFF"/>
          </a:solidFill>
          <a:latin typeface="+mj-lt"/>
          <a:ea typeface="+mj-ea"/>
          <a:cs typeface="+mj-cs"/>
        </a:defRPr>
      </a:lvl1pPr>
      <a:lvl2pPr algn="l" defTabSz="457438" rtl="0" eaLnBrk="0" fontAlgn="base" hangingPunct="0">
        <a:spcBef>
          <a:spcPct val="0"/>
        </a:spcBef>
        <a:spcAft>
          <a:spcPct val="0"/>
        </a:spcAft>
        <a:defRPr sz="2200" b="1">
          <a:solidFill>
            <a:srgbClr val="FFFFFF"/>
          </a:solidFill>
          <a:latin typeface="Arial" charset="0"/>
        </a:defRPr>
      </a:lvl2pPr>
      <a:lvl3pPr algn="l" defTabSz="457438" rtl="0" eaLnBrk="0" fontAlgn="base" hangingPunct="0">
        <a:spcBef>
          <a:spcPct val="0"/>
        </a:spcBef>
        <a:spcAft>
          <a:spcPct val="0"/>
        </a:spcAft>
        <a:defRPr sz="2200" b="1">
          <a:solidFill>
            <a:srgbClr val="FFFFFF"/>
          </a:solidFill>
          <a:latin typeface="Arial" charset="0"/>
        </a:defRPr>
      </a:lvl3pPr>
      <a:lvl4pPr algn="l" defTabSz="457438" rtl="0" eaLnBrk="0" fontAlgn="base" hangingPunct="0">
        <a:spcBef>
          <a:spcPct val="0"/>
        </a:spcBef>
        <a:spcAft>
          <a:spcPct val="0"/>
        </a:spcAft>
        <a:defRPr sz="2200" b="1">
          <a:solidFill>
            <a:srgbClr val="FFFFFF"/>
          </a:solidFill>
          <a:latin typeface="Arial" charset="0"/>
        </a:defRPr>
      </a:lvl4pPr>
      <a:lvl5pPr algn="l" defTabSz="457438" rtl="0" eaLnBrk="0" fontAlgn="base" hangingPunct="0">
        <a:spcBef>
          <a:spcPct val="0"/>
        </a:spcBef>
        <a:spcAft>
          <a:spcPct val="0"/>
        </a:spcAft>
        <a:defRPr sz="2200" b="1">
          <a:solidFill>
            <a:srgbClr val="FFFFFF"/>
          </a:solidFill>
          <a:latin typeface="Arial" charset="0"/>
        </a:defRPr>
      </a:lvl5pPr>
      <a:lvl6pPr marL="362925" algn="l" rtl="0" fontAlgn="base">
        <a:spcBef>
          <a:spcPct val="0"/>
        </a:spcBef>
        <a:spcAft>
          <a:spcPct val="0"/>
        </a:spcAft>
        <a:defRPr sz="3500" b="1">
          <a:solidFill>
            <a:srgbClr val="FFFFFF"/>
          </a:solidFill>
          <a:latin typeface="Arial" charset="0"/>
        </a:defRPr>
      </a:lvl6pPr>
      <a:lvl7pPr marL="725851" algn="l" rtl="0" fontAlgn="base">
        <a:spcBef>
          <a:spcPct val="0"/>
        </a:spcBef>
        <a:spcAft>
          <a:spcPct val="0"/>
        </a:spcAft>
        <a:defRPr sz="3500" b="1">
          <a:solidFill>
            <a:srgbClr val="FFFFFF"/>
          </a:solidFill>
          <a:latin typeface="Arial" charset="0"/>
        </a:defRPr>
      </a:lvl7pPr>
      <a:lvl8pPr marL="1088776" algn="l" rtl="0" fontAlgn="base">
        <a:spcBef>
          <a:spcPct val="0"/>
        </a:spcBef>
        <a:spcAft>
          <a:spcPct val="0"/>
        </a:spcAft>
        <a:defRPr sz="3500" b="1">
          <a:solidFill>
            <a:srgbClr val="FFFFFF"/>
          </a:solidFill>
          <a:latin typeface="Arial" charset="0"/>
        </a:defRPr>
      </a:lvl8pPr>
      <a:lvl9pPr marL="1451701" algn="l" rtl="0" fontAlgn="base">
        <a:spcBef>
          <a:spcPct val="0"/>
        </a:spcBef>
        <a:spcAft>
          <a:spcPct val="0"/>
        </a:spcAft>
        <a:defRPr sz="3500" b="1">
          <a:solidFill>
            <a:srgbClr val="FFFFFF"/>
          </a:solidFill>
          <a:latin typeface="Arial" charset="0"/>
        </a:defRPr>
      </a:lvl9pPr>
    </p:titleStyle>
    <p:bodyStyle>
      <a:lvl1pPr marL="171381" indent="-171381" algn="l" defTabSz="457438" rtl="0" eaLnBrk="0" fontAlgn="base" hangingPunct="0">
        <a:spcBef>
          <a:spcPct val="20000"/>
        </a:spcBef>
        <a:spcAft>
          <a:spcPct val="0"/>
        </a:spcAft>
        <a:buChar char="•"/>
        <a:defRPr sz="1600">
          <a:solidFill>
            <a:srgbClr val="000000"/>
          </a:solidFill>
          <a:latin typeface="+mn-lt"/>
          <a:ea typeface="+mn-ea"/>
          <a:cs typeface="+mn-cs"/>
        </a:defRPr>
      </a:lvl1pPr>
      <a:lvl2pPr marL="371747" indent="-143658" algn="l" defTabSz="457438" rtl="0" eaLnBrk="0" fontAlgn="base" hangingPunct="0">
        <a:spcBef>
          <a:spcPct val="20000"/>
        </a:spcBef>
        <a:spcAft>
          <a:spcPct val="0"/>
        </a:spcAft>
        <a:buChar char="–"/>
        <a:defRPr>
          <a:solidFill>
            <a:srgbClr val="000000"/>
          </a:solidFill>
          <a:latin typeface="+mn-lt"/>
        </a:defRPr>
      </a:lvl2pPr>
      <a:lvl3pPr marL="570852" indent="-113414" algn="l" defTabSz="457438" rtl="0" eaLnBrk="0" fontAlgn="base" hangingPunct="0">
        <a:spcBef>
          <a:spcPct val="20000"/>
        </a:spcBef>
        <a:spcAft>
          <a:spcPct val="0"/>
        </a:spcAft>
        <a:buChar char="•"/>
        <a:defRPr sz="1200">
          <a:solidFill>
            <a:srgbClr val="000000"/>
          </a:solidFill>
          <a:latin typeface="+mn-lt"/>
        </a:defRPr>
      </a:lvl3pPr>
      <a:lvl4pPr marL="800200" indent="-114675" algn="l" defTabSz="457438" rtl="0" eaLnBrk="0" fontAlgn="base" hangingPunct="0">
        <a:spcBef>
          <a:spcPct val="20000"/>
        </a:spcBef>
        <a:spcAft>
          <a:spcPct val="0"/>
        </a:spcAft>
        <a:buChar char="–"/>
        <a:defRPr sz="1000">
          <a:solidFill>
            <a:srgbClr val="000000"/>
          </a:solidFill>
          <a:latin typeface="+mn-lt"/>
        </a:defRPr>
      </a:lvl4pPr>
      <a:lvl5pPr marL="1028289" indent="-114675" algn="l" defTabSz="457438" rtl="0" eaLnBrk="0" fontAlgn="base" hangingPunct="0">
        <a:spcBef>
          <a:spcPct val="20000"/>
        </a:spcBef>
        <a:spcAft>
          <a:spcPct val="0"/>
        </a:spcAft>
        <a:buChar char="»"/>
        <a:defRPr sz="1000">
          <a:solidFill>
            <a:srgbClr val="000000"/>
          </a:solidFill>
          <a:latin typeface="+mn-lt"/>
        </a:defRPr>
      </a:lvl5pPr>
      <a:lvl6pPr marL="1996089" indent="-181463" algn="l" rtl="0" fontAlgn="base">
        <a:spcBef>
          <a:spcPct val="20000"/>
        </a:spcBef>
        <a:spcAft>
          <a:spcPct val="0"/>
        </a:spcAft>
        <a:buChar char="»"/>
        <a:defRPr sz="1600">
          <a:solidFill>
            <a:srgbClr val="000000"/>
          </a:solidFill>
          <a:latin typeface="+mn-lt"/>
        </a:defRPr>
      </a:lvl6pPr>
      <a:lvl7pPr marL="2359015" indent="-181463" algn="l" rtl="0" fontAlgn="base">
        <a:spcBef>
          <a:spcPct val="20000"/>
        </a:spcBef>
        <a:spcAft>
          <a:spcPct val="0"/>
        </a:spcAft>
        <a:buChar char="»"/>
        <a:defRPr sz="1600">
          <a:solidFill>
            <a:srgbClr val="000000"/>
          </a:solidFill>
          <a:latin typeface="+mn-lt"/>
        </a:defRPr>
      </a:lvl7pPr>
      <a:lvl8pPr marL="2721940" indent="-181463" algn="l" rtl="0" fontAlgn="base">
        <a:spcBef>
          <a:spcPct val="20000"/>
        </a:spcBef>
        <a:spcAft>
          <a:spcPct val="0"/>
        </a:spcAft>
        <a:buChar char="»"/>
        <a:defRPr sz="1600">
          <a:solidFill>
            <a:srgbClr val="000000"/>
          </a:solidFill>
          <a:latin typeface="+mn-lt"/>
        </a:defRPr>
      </a:lvl8pPr>
      <a:lvl9pPr marL="3084866" indent="-181463" algn="l" rtl="0" fontAlgn="base">
        <a:spcBef>
          <a:spcPct val="20000"/>
        </a:spcBef>
        <a:spcAft>
          <a:spcPct val="0"/>
        </a:spcAft>
        <a:buChar char="»"/>
        <a:defRPr sz="1600">
          <a:solidFill>
            <a:srgbClr val="000000"/>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emf"/></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0"/>
            <a:ext cx="9147446" cy="5182018"/>
          </a:xfrm>
          <a:prstGeom prst="rect">
            <a:avLst/>
          </a:pr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pic>
        <p:nvPicPr>
          <p:cNvPr id="73" name="Picture 20" descr="C:\Documents and Settings\Administrator\桌面\]-02.png"/>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800000">
            <a:off x="4206725" y="-197070"/>
            <a:ext cx="2152650" cy="215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 name="图片 73"/>
          <p:cNvPicPr>
            <a:picLocks noChangeAspect="1"/>
          </p:cNvPicPr>
          <p:nvPr/>
        </p:nvPicPr>
        <p:blipFill rotWithShape="1">
          <a:blip r:embed="rId5" cstate="print">
            <a:extLst>
              <a:ext uri="{28A0092B-C50C-407E-A947-70E740481C1C}">
                <a14:useLocalDpi xmlns:a14="http://schemas.microsoft.com/office/drawing/2010/main" xmlns="" val="0"/>
              </a:ext>
            </a:extLst>
          </a:blip>
          <a:srcRect l="14885"/>
          <a:stretch/>
        </p:blipFill>
        <p:spPr bwMode="auto">
          <a:xfrm>
            <a:off x="1571" y="0"/>
            <a:ext cx="9145588" cy="3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 name="图片 7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427" y="3124614"/>
            <a:ext cx="9144019" cy="2057404"/>
          </a:xfrm>
          <a:prstGeom prst="rect">
            <a:avLst/>
          </a:prstGeom>
        </p:spPr>
      </p:pic>
      <p:pic>
        <p:nvPicPr>
          <p:cNvPr id="76" name="图片 7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846109" y="0"/>
            <a:ext cx="7299479" cy="5182018"/>
          </a:xfrm>
          <a:prstGeom prst="rect">
            <a:avLst/>
          </a:prstGeom>
        </p:spPr>
      </p:pic>
      <p:sp>
        <p:nvSpPr>
          <p:cNvPr id="78" name="Text Box 11"/>
          <p:cNvSpPr txBox="1">
            <a:spLocks noChangeArrowheads="1"/>
          </p:cNvSpPr>
          <p:nvPr/>
        </p:nvSpPr>
        <p:spPr bwMode="auto">
          <a:xfrm>
            <a:off x="686594" y="3986588"/>
            <a:ext cx="4596456" cy="3385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333333">
                      <a:alpha val="50000"/>
                    </a:srgbClr>
                  </a:outerShdw>
                </a:effectLst>
              </a14:hiddenEffects>
            </a:ext>
          </a:extLst>
        </p:spPr>
        <p:txBody>
          <a:bodyPr wrap="square" lIns="91443" tIns="45721" rIns="91443" bIns="45721">
            <a:spAutoFit/>
          </a:bodyPr>
          <a:lstStyle>
            <a:lvl1pPr defTabSz="1152525" eaLnBrk="0" hangingPunct="0">
              <a:defRPr>
                <a:solidFill>
                  <a:schemeClr val="tx1"/>
                </a:solidFill>
                <a:latin typeface="Arial" pitchFamily="34" charset="0"/>
              </a:defRPr>
            </a:lvl1pPr>
            <a:lvl2pPr marL="742950" indent="-285750" defTabSz="1152525" eaLnBrk="0" hangingPunct="0">
              <a:defRPr>
                <a:solidFill>
                  <a:schemeClr val="tx1"/>
                </a:solidFill>
                <a:latin typeface="Arial" pitchFamily="34" charset="0"/>
              </a:defRPr>
            </a:lvl2pPr>
            <a:lvl3pPr marL="1143000" indent="-228600" defTabSz="1152525" eaLnBrk="0" hangingPunct="0">
              <a:defRPr>
                <a:solidFill>
                  <a:schemeClr val="tx1"/>
                </a:solidFill>
                <a:latin typeface="Arial" pitchFamily="34" charset="0"/>
              </a:defRPr>
            </a:lvl3pPr>
            <a:lvl4pPr marL="1600200" indent="-228600" defTabSz="1152525" eaLnBrk="0" hangingPunct="0">
              <a:defRPr>
                <a:solidFill>
                  <a:schemeClr val="tx1"/>
                </a:solidFill>
                <a:latin typeface="Arial" pitchFamily="34" charset="0"/>
              </a:defRPr>
            </a:lvl4pPr>
            <a:lvl5pPr marL="2057400" indent="-228600" defTabSz="1152525" eaLnBrk="0" hangingPunct="0">
              <a:defRPr>
                <a:solidFill>
                  <a:schemeClr val="tx1"/>
                </a:solidFill>
                <a:latin typeface="Arial" pitchFamily="34" charset="0"/>
              </a:defRPr>
            </a:lvl5pPr>
            <a:lvl6pPr marL="2514600" indent="-228600" algn="ctr" defTabSz="1152525" eaLnBrk="0" fontAlgn="base" hangingPunct="0">
              <a:spcBef>
                <a:spcPct val="0"/>
              </a:spcBef>
              <a:spcAft>
                <a:spcPct val="0"/>
              </a:spcAft>
              <a:defRPr>
                <a:solidFill>
                  <a:schemeClr val="tx1"/>
                </a:solidFill>
                <a:latin typeface="Arial" pitchFamily="34" charset="0"/>
              </a:defRPr>
            </a:lvl6pPr>
            <a:lvl7pPr marL="2971800" indent="-228600" algn="ctr" defTabSz="1152525" eaLnBrk="0" fontAlgn="base" hangingPunct="0">
              <a:spcBef>
                <a:spcPct val="0"/>
              </a:spcBef>
              <a:spcAft>
                <a:spcPct val="0"/>
              </a:spcAft>
              <a:defRPr>
                <a:solidFill>
                  <a:schemeClr val="tx1"/>
                </a:solidFill>
                <a:latin typeface="Arial" pitchFamily="34" charset="0"/>
              </a:defRPr>
            </a:lvl7pPr>
            <a:lvl8pPr marL="3429000" indent="-228600" algn="ctr" defTabSz="1152525" eaLnBrk="0" fontAlgn="base" hangingPunct="0">
              <a:spcBef>
                <a:spcPct val="0"/>
              </a:spcBef>
              <a:spcAft>
                <a:spcPct val="0"/>
              </a:spcAft>
              <a:defRPr>
                <a:solidFill>
                  <a:schemeClr val="tx1"/>
                </a:solidFill>
                <a:latin typeface="Arial" pitchFamily="34" charset="0"/>
              </a:defRPr>
            </a:lvl8pPr>
            <a:lvl9pPr marL="3886200" indent="-228600" algn="ctr" defTabSz="1152525" eaLnBrk="0" fontAlgn="base" hangingPunct="0">
              <a:spcBef>
                <a:spcPct val="0"/>
              </a:spcBef>
              <a:spcAft>
                <a:spcPct val="0"/>
              </a:spcAft>
              <a:defRPr>
                <a:solidFill>
                  <a:schemeClr val="tx1"/>
                </a:solidFill>
                <a:latin typeface="Arial" pitchFamily="34" charset="0"/>
              </a:defRPr>
            </a:lvl9pPr>
          </a:lstStyle>
          <a:p>
            <a:pPr marL="0" marR="0" lvl="0" indent="0" defTabSz="1152525"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 </a:t>
            </a:r>
            <a:r>
              <a:rPr lang="zh-CN" altLang="en-US" sz="1600" kern="0" dirty="0" smtClean="0">
                <a:solidFill>
                  <a:srgbClr val="FFFFFF"/>
                </a:solidFill>
                <a:latin typeface="微软雅黑" pitchFamily="34" charset="-122"/>
                <a:ea typeface="微软雅黑" pitchFamily="34" charset="-122"/>
              </a:rPr>
              <a:t>打击毒品</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模板</a:t>
            </a:r>
            <a:r>
              <a:rPr kumimoji="0" lang="en-US" altLang="zh-CN"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会议报告</a:t>
            </a:r>
            <a:r>
              <a:rPr kumimoji="0" lang="en-US" altLang="zh-CN"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PPT/</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精品动</a:t>
            </a: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态</a:t>
            </a:r>
            <a:r>
              <a:rPr kumimoji="0" lang="en-US" altLang="zh-CN"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PPT —</a:t>
            </a: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9" name="TextBox 78"/>
          <p:cNvSpPr txBox="1">
            <a:spLocks noChangeArrowheads="1"/>
          </p:cNvSpPr>
          <p:nvPr/>
        </p:nvSpPr>
        <p:spPr bwMode="auto">
          <a:xfrm>
            <a:off x="457994" y="3410744"/>
            <a:ext cx="5059792" cy="6119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lang="zh-CN" altLang="en-US" sz="3500" kern="0" dirty="0" smtClean="0">
                <a:solidFill>
                  <a:srgbClr val="FFFFFF"/>
                </a:solidFill>
                <a:ea typeface="方正大黑简体" pitchFamily="2" charset="-122"/>
              </a:rPr>
              <a:t>禁毒委员会最新</a:t>
            </a:r>
            <a:r>
              <a:rPr lang="zh-CN" altLang="en-US" sz="3500" kern="0" noProof="0" dirty="0" smtClean="0">
                <a:solidFill>
                  <a:srgbClr val="FFFFFF"/>
                </a:solidFill>
                <a:ea typeface="方正大黑简体" pitchFamily="2" charset="-122"/>
              </a:rPr>
              <a:t>动态</a:t>
            </a:r>
            <a:r>
              <a:rPr kumimoji="0" lang="en-US" altLang="zh-CN" sz="3500" b="1" i="0" u="none" strike="noStrike" kern="0" cap="none" spc="0" normalizeH="0" baseline="0" noProof="0" dirty="0" smtClean="0">
                <a:ln>
                  <a:noFill/>
                </a:ln>
                <a:solidFill>
                  <a:srgbClr val="FFFFFF"/>
                </a:solidFill>
                <a:effectLst/>
                <a:uLnTx/>
                <a:uFillTx/>
                <a:latin typeface="Arial" pitchFamily="34" charset="0"/>
                <a:ea typeface="方正大黑简体" pitchFamily="2" charset="-122"/>
              </a:rPr>
              <a:t>PPT</a:t>
            </a:r>
            <a:endParaRPr kumimoji="0" lang="zh-CN" altLang="en-US" sz="3500" b="1" i="0" u="none" strike="noStrike" kern="0" cap="none" spc="0" normalizeH="0" baseline="0" noProof="0" dirty="0">
              <a:ln>
                <a:noFill/>
              </a:ln>
              <a:solidFill>
                <a:srgbClr val="FFFFFF"/>
              </a:solidFill>
              <a:effectLst/>
              <a:uLnTx/>
              <a:uFillTx/>
              <a:latin typeface="Arial" pitchFamily="34" charset="0"/>
              <a:ea typeface="方正大黑简体" pitchFamily="2" charset="-122"/>
            </a:endParaRPr>
          </a:p>
        </p:txBody>
      </p:sp>
      <p:pic>
        <p:nvPicPr>
          <p:cNvPr id="3" name="大气.mp3">
            <a:hlinkClick r:id="" action="ppaction://media"/>
          </p:cNvPr>
          <p:cNvPicPr>
            <a:picLocks noChangeAspect="1"/>
          </p:cNvPicPr>
          <p:nvPr>
            <a:videoFile r:link="rId1"/>
            <p:extLst>
              <p:ext uri="{DAA4B4D4-6D71-4841-9C94-3DE7FCFB9230}">
                <p14:media xmlns:p14="http://schemas.microsoft.com/office/powerpoint/2010/main" xmlns="" r:embed="rId8"/>
              </p:ext>
            </p:extLst>
          </p:nvPr>
        </p:nvPicPr>
        <p:blipFill>
          <a:blip r:embed="rId9" cstate="print"/>
          <a:stretch>
            <a:fillRect/>
          </a:stretch>
        </p:blipFill>
        <p:spPr>
          <a:xfrm>
            <a:off x="4242594" y="-895726"/>
            <a:ext cx="609600" cy="609600"/>
          </a:xfrm>
          <a:prstGeom prst="rect">
            <a:avLst/>
          </a:prstGeom>
        </p:spPr>
      </p:pic>
      <p:pic>
        <p:nvPicPr>
          <p:cNvPr id="17" name="Picture 46" descr="1"/>
          <p:cNvPicPr>
            <a:picLocks noChangeAspect="1" noChangeArrowheads="1"/>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5868194" y="2636770"/>
            <a:ext cx="2122012" cy="194886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0" name="组合 79"/>
          <p:cNvGrpSpPr>
            <a:grpSpLocks/>
          </p:cNvGrpSpPr>
          <p:nvPr/>
        </p:nvGrpSpPr>
        <p:grpSpPr bwMode="auto">
          <a:xfrm>
            <a:off x="5414587" y="1262656"/>
            <a:ext cx="2975160" cy="4908080"/>
            <a:chOff x="2909764" y="-1158858"/>
            <a:chExt cx="3384376" cy="7777026"/>
          </a:xfrm>
        </p:grpSpPr>
        <p:sp>
          <p:nvSpPr>
            <p:cNvPr id="81" name="矩形​​ 1"/>
            <p:cNvSpPr>
              <a:spLocks noChangeArrowheads="1"/>
            </p:cNvSpPr>
            <p:nvPr/>
          </p:nvSpPr>
          <p:spPr bwMode="auto">
            <a:xfrm rot="2302335">
              <a:off x="2909764" y="2370280"/>
              <a:ext cx="3384376" cy="864096"/>
            </a:xfrm>
            <a:prstGeom prst="rect">
              <a:avLst/>
            </a:prstGeom>
            <a:gradFill rotWithShape="1">
              <a:gsLst>
                <a:gs pos="0">
                  <a:srgbClr val="FFFFFF"/>
                </a:gs>
                <a:gs pos="100000">
                  <a:srgbClr val="E1E8F5">
                    <a:alpha val="0"/>
                  </a:srgbClr>
                </a:gs>
              </a:gsLst>
              <a:path path="shape">
                <a:fillToRect l="50000" t="50000" r="50000" b="50000"/>
              </a:path>
            </a:gra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6393" tIns="43196" rIns="86393" bIns="43196" anchor="ctr"/>
            <a:lstStyle/>
            <a:p>
              <a:pPr marL="0" marR="0" lvl="0" indent="0" defTabSz="8636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srgbClr val="FFFFFF"/>
                </a:solidFill>
                <a:effectLst/>
                <a:uLnTx/>
                <a:uFillTx/>
                <a:latin typeface="Calibri" pitchFamily="34" charset="0"/>
                <a:ea typeface="宋体" charset="-122"/>
              </a:endParaRPr>
            </a:p>
          </p:txBody>
        </p:sp>
        <p:sp>
          <p:nvSpPr>
            <p:cNvPr id="82" name="矩形​​ 2"/>
            <p:cNvSpPr>
              <a:spLocks noChangeArrowheads="1"/>
            </p:cNvSpPr>
            <p:nvPr/>
          </p:nvSpPr>
          <p:spPr bwMode="auto">
            <a:xfrm rot="7998744">
              <a:off x="2174493" y="2383127"/>
              <a:ext cx="4694192" cy="731034"/>
            </a:xfrm>
            <a:prstGeom prst="rect">
              <a:avLst/>
            </a:prstGeom>
            <a:gradFill rotWithShape="1">
              <a:gsLst>
                <a:gs pos="0">
                  <a:srgbClr val="FFFFFF"/>
                </a:gs>
                <a:gs pos="100000">
                  <a:srgbClr val="E1E8F5">
                    <a:alpha val="0"/>
                  </a:srgbClr>
                </a:gs>
              </a:gsLst>
              <a:path path="shape">
                <a:fillToRect l="50000" t="50000" r="50000" b="50000"/>
              </a:path>
            </a:gra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rot="10800000" vert="eaVert" lIns="86393" tIns="43196" rIns="86393" bIns="43196" anchor="ctr"/>
            <a:lstStyle/>
            <a:p>
              <a:pPr marL="0" marR="0" lvl="0" indent="0" defTabSz="8636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srgbClr val="FFFFFF"/>
                </a:solidFill>
                <a:effectLst/>
                <a:uLnTx/>
                <a:uFillTx/>
                <a:latin typeface="Calibri" pitchFamily="34" charset="0"/>
                <a:ea typeface="宋体" charset="-122"/>
              </a:endParaRPr>
            </a:p>
          </p:txBody>
        </p:sp>
        <p:sp>
          <p:nvSpPr>
            <p:cNvPr id="83" name="矩形​​ 3"/>
            <p:cNvSpPr>
              <a:spLocks noChangeArrowheads="1"/>
            </p:cNvSpPr>
            <p:nvPr/>
          </p:nvSpPr>
          <p:spPr bwMode="auto">
            <a:xfrm rot="10227885">
              <a:off x="3006886" y="2580424"/>
              <a:ext cx="3170873" cy="494611"/>
            </a:xfrm>
            <a:prstGeom prst="rect">
              <a:avLst/>
            </a:prstGeom>
            <a:gradFill rotWithShape="1">
              <a:gsLst>
                <a:gs pos="0">
                  <a:srgbClr val="FFFFFF"/>
                </a:gs>
                <a:gs pos="100000">
                  <a:srgbClr val="E1E8F5">
                    <a:alpha val="0"/>
                  </a:srgbClr>
                </a:gs>
              </a:gsLst>
              <a:path path="shape">
                <a:fillToRect l="50000" t="50000" r="50000" b="50000"/>
              </a:path>
            </a:gra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rot="10800000" lIns="86393" tIns="43196" rIns="86393" bIns="43196" anchor="ctr"/>
            <a:lstStyle/>
            <a:p>
              <a:pPr marL="0" marR="0" lvl="0" indent="0" defTabSz="8636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srgbClr val="FFFFFF"/>
                </a:solidFill>
                <a:effectLst/>
                <a:uLnTx/>
                <a:uFillTx/>
                <a:latin typeface="Calibri" pitchFamily="34" charset="0"/>
                <a:ea typeface="宋体" charset="-122"/>
              </a:endParaRPr>
            </a:p>
          </p:txBody>
        </p:sp>
        <p:sp>
          <p:nvSpPr>
            <p:cNvPr id="84" name="矩形​​ 1"/>
            <p:cNvSpPr>
              <a:spLocks noChangeArrowheads="1"/>
            </p:cNvSpPr>
            <p:nvPr/>
          </p:nvSpPr>
          <p:spPr bwMode="auto">
            <a:xfrm rot="4118462">
              <a:off x="1311904" y="2419632"/>
              <a:ext cx="6503237" cy="840586"/>
            </a:xfrm>
            <a:prstGeom prst="rect">
              <a:avLst/>
            </a:prstGeom>
            <a:gradFill rotWithShape="1">
              <a:gsLst>
                <a:gs pos="0">
                  <a:srgbClr val="FFFFFF"/>
                </a:gs>
                <a:gs pos="100000">
                  <a:srgbClr val="E1E8F5">
                    <a:alpha val="0"/>
                  </a:srgbClr>
                </a:gs>
              </a:gsLst>
              <a:path path="shape">
                <a:fillToRect l="50000" t="50000" r="50000" b="50000"/>
              </a:path>
            </a:gra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rot="10800000" vert="eaVert" lIns="86393" tIns="43196" rIns="86393" bIns="43196" anchor="ctr"/>
            <a:lstStyle/>
            <a:p>
              <a:pPr marL="0" marR="0" lvl="0" indent="0" defTabSz="8636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srgbClr val="FFFFFF"/>
                </a:solidFill>
                <a:effectLst/>
                <a:uLnTx/>
                <a:uFillTx/>
                <a:latin typeface="Calibri" pitchFamily="34" charset="0"/>
                <a:ea typeface="宋体" charset="-122"/>
              </a:endParaRPr>
            </a:p>
          </p:txBody>
        </p:sp>
        <p:sp>
          <p:nvSpPr>
            <p:cNvPr id="85" name="矩形​​ 1"/>
            <p:cNvSpPr>
              <a:spLocks noChangeArrowheads="1"/>
            </p:cNvSpPr>
            <p:nvPr/>
          </p:nvSpPr>
          <p:spPr bwMode="auto">
            <a:xfrm rot="5879924">
              <a:off x="539487" y="2309362"/>
              <a:ext cx="7777026" cy="840586"/>
            </a:xfrm>
            <a:prstGeom prst="rect">
              <a:avLst/>
            </a:prstGeom>
            <a:gradFill rotWithShape="1">
              <a:gsLst>
                <a:gs pos="0">
                  <a:srgbClr val="FFFFFF"/>
                </a:gs>
                <a:gs pos="100000">
                  <a:srgbClr val="E1E8F5">
                    <a:alpha val="0"/>
                  </a:srgbClr>
                </a:gs>
              </a:gsLst>
              <a:path path="shape">
                <a:fillToRect l="50000" t="50000" r="50000" b="50000"/>
              </a:path>
            </a:gra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rot="10800000" vert="eaVert" lIns="86393" tIns="43196" rIns="86393" bIns="43196" anchor="ctr"/>
            <a:lstStyle/>
            <a:p>
              <a:pPr marL="0" marR="0" lvl="0" indent="0" defTabSz="8636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srgbClr val="FFFFFF"/>
                </a:solidFill>
                <a:effectLst/>
                <a:uLnTx/>
                <a:uFillTx/>
                <a:latin typeface="Calibri" pitchFamily="34" charset="0"/>
                <a:ea typeface="宋体" charset="-122"/>
              </a:endParaRPr>
            </a:p>
          </p:txBody>
        </p:sp>
      </p:gr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left)">
                                      <p:cBhvr>
                                        <p:cTn id="10" dur="500"/>
                                        <p:tgtEl>
                                          <p:spTgt spid="75"/>
                                        </p:tgtEl>
                                      </p:cBhvr>
                                    </p:animEffect>
                                  </p:childTnLst>
                                </p:cTn>
                              </p:par>
                            </p:childTnLst>
                          </p:cTn>
                        </p:par>
                        <p:par>
                          <p:cTn id="11" fill="hold">
                            <p:stCondLst>
                              <p:cond delay="500"/>
                            </p:stCondLst>
                            <p:childTnLst>
                              <p:par>
                                <p:cTn id="12" presetID="23" presetClass="entr" presetSubtype="288" fill="hold" nodeType="after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p:cTn id="14" dur="1750" fill="hold"/>
                                        <p:tgtEl>
                                          <p:spTgt spid="74"/>
                                        </p:tgtEl>
                                        <p:attrNameLst>
                                          <p:attrName>ppt_w</p:attrName>
                                        </p:attrNameLst>
                                      </p:cBhvr>
                                      <p:tavLst>
                                        <p:tav tm="0">
                                          <p:val>
                                            <p:strVal val="4/3*#ppt_w"/>
                                          </p:val>
                                        </p:tav>
                                        <p:tav tm="100000">
                                          <p:val>
                                            <p:strVal val="#ppt_w"/>
                                          </p:val>
                                        </p:tav>
                                      </p:tavLst>
                                    </p:anim>
                                    <p:anim calcmode="lin" valueType="num">
                                      <p:cBhvr>
                                        <p:cTn id="15" dur="1750" fill="hold"/>
                                        <p:tgtEl>
                                          <p:spTgt spid="74"/>
                                        </p:tgtEl>
                                        <p:attrNameLst>
                                          <p:attrName>ppt_h</p:attrName>
                                        </p:attrNameLst>
                                      </p:cBhvr>
                                      <p:tavLst>
                                        <p:tav tm="0">
                                          <p:val>
                                            <p:strVal val="4/3*#ppt_h"/>
                                          </p:val>
                                        </p:tav>
                                        <p:tav tm="100000">
                                          <p:val>
                                            <p:strVal val="#ppt_h"/>
                                          </p:val>
                                        </p:tav>
                                      </p:tavLst>
                                    </p:anim>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500"/>
                                        <p:tgtEl>
                                          <p:spTgt spid="76"/>
                                        </p:tgtEl>
                                      </p:cBhvr>
                                    </p:animEffect>
                                  </p:childTnLst>
                                </p:cTn>
                              </p:par>
                            </p:childTnLst>
                          </p:cTn>
                        </p:par>
                        <p:par>
                          <p:cTn id="20" fill="hold">
                            <p:stCondLst>
                              <p:cond delay="2750"/>
                            </p:stCondLst>
                            <p:childTnLst>
                              <p:par>
                                <p:cTn id="21" presetID="2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childTnLst>
                                </p:cTn>
                              </p:par>
                            </p:childTnLst>
                          </p:cTn>
                        </p:par>
                        <p:par>
                          <p:cTn id="25" fill="hold">
                            <p:stCondLst>
                              <p:cond delay="3750"/>
                            </p:stCondLst>
                            <p:childTnLst>
                              <p:par>
                                <p:cTn id="26" presetID="23" presetClass="entr" presetSubtype="36" fill="hold" grpId="0" nodeType="afterEffect">
                                  <p:stCondLst>
                                    <p:cond delay="0"/>
                                  </p:stCondLst>
                                  <p:iterate type="lt">
                                    <p:tmPct val="10000"/>
                                  </p:iterate>
                                  <p:childTnLst>
                                    <p:set>
                                      <p:cBhvr>
                                        <p:cTn id="27" dur="1" fill="hold">
                                          <p:stCondLst>
                                            <p:cond delay="0"/>
                                          </p:stCondLst>
                                        </p:cTn>
                                        <p:tgtEl>
                                          <p:spTgt spid="79"/>
                                        </p:tgtEl>
                                        <p:attrNameLst>
                                          <p:attrName>style.visibility</p:attrName>
                                        </p:attrNameLst>
                                      </p:cBhvr>
                                      <p:to>
                                        <p:strVal val="visible"/>
                                      </p:to>
                                    </p:set>
                                    <p:anim calcmode="lin" valueType="num">
                                      <p:cBhvr>
                                        <p:cTn id="28" dur="500" fill="hold"/>
                                        <p:tgtEl>
                                          <p:spTgt spid="79"/>
                                        </p:tgtEl>
                                        <p:attrNameLst>
                                          <p:attrName>ppt_w</p:attrName>
                                        </p:attrNameLst>
                                      </p:cBhvr>
                                      <p:tavLst>
                                        <p:tav tm="0">
                                          <p:val>
                                            <p:strVal val="(6*min(max(#ppt_w*#ppt_h,.3),1)-7.4)/-.7*#ppt_w"/>
                                          </p:val>
                                        </p:tav>
                                        <p:tav tm="100000">
                                          <p:val>
                                            <p:strVal val="#ppt_w"/>
                                          </p:val>
                                        </p:tav>
                                      </p:tavLst>
                                    </p:anim>
                                    <p:anim calcmode="lin" valueType="num">
                                      <p:cBhvr>
                                        <p:cTn id="29" dur="500" fill="hold"/>
                                        <p:tgtEl>
                                          <p:spTgt spid="79"/>
                                        </p:tgtEl>
                                        <p:attrNameLst>
                                          <p:attrName>ppt_h</p:attrName>
                                        </p:attrNameLst>
                                      </p:cBhvr>
                                      <p:tavLst>
                                        <p:tav tm="0">
                                          <p:val>
                                            <p:strVal val="(6*min(max(#ppt_w*#ppt_h,.3),1)-7.4)/-.7*#ppt_h"/>
                                          </p:val>
                                        </p:tav>
                                        <p:tav tm="100000">
                                          <p:val>
                                            <p:strVal val="#ppt_h"/>
                                          </p:val>
                                        </p:tav>
                                      </p:tavLst>
                                    </p:anim>
                                    <p:anim calcmode="lin" valueType="num">
                                      <p:cBhvr>
                                        <p:cTn id="30" dur="500" fill="hold"/>
                                        <p:tgtEl>
                                          <p:spTgt spid="79"/>
                                        </p:tgtEl>
                                        <p:attrNameLst>
                                          <p:attrName>ppt_x</p:attrName>
                                        </p:attrNameLst>
                                      </p:cBhvr>
                                      <p:tavLst>
                                        <p:tav tm="0">
                                          <p:val>
                                            <p:fltVal val="0.5"/>
                                          </p:val>
                                        </p:tav>
                                        <p:tav tm="100000">
                                          <p:val>
                                            <p:strVal val="#ppt_x"/>
                                          </p:val>
                                        </p:tav>
                                      </p:tavLst>
                                    </p:anim>
                                    <p:anim calcmode="lin" valueType="num">
                                      <p:cBhvr>
                                        <p:cTn id="31" dur="500" fill="hold"/>
                                        <p:tgtEl>
                                          <p:spTgt spid="7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4800"/>
                            </p:stCondLst>
                            <p:childTnLst>
                              <p:par>
                                <p:cTn id="33" presetID="50" presetClass="entr" presetSubtype="0" decel="100000"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 calcmode="lin" valueType="num">
                                      <p:cBhvr>
                                        <p:cTn id="35" dur="1000" fill="hold"/>
                                        <p:tgtEl>
                                          <p:spTgt spid="78"/>
                                        </p:tgtEl>
                                        <p:attrNameLst>
                                          <p:attrName>ppt_w</p:attrName>
                                        </p:attrNameLst>
                                      </p:cBhvr>
                                      <p:tavLst>
                                        <p:tav tm="0">
                                          <p:val>
                                            <p:strVal val="#ppt_w+.3"/>
                                          </p:val>
                                        </p:tav>
                                        <p:tav tm="100000">
                                          <p:val>
                                            <p:strVal val="#ppt_w"/>
                                          </p:val>
                                        </p:tav>
                                      </p:tavLst>
                                    </p:anim>
                                    <p:anim calcmode="lin" valueType="num">
                                      <p:cBhvr>
                                        <p:cTn id="36" dur="1000" fill="hold"/>
                                        <p:tgtEl>
                                          <p:spTgt spid="78"/>
                                        </p:tgtEl>
                                        <p:attrNameLst>
                                          <p:attrName>ppt_h</p:attrName>
                                        </p:attrNameLst>
                                      </p:cBhvr>
                                      <p:tavLst>
                                        <p:tav tm="0">
                                          <p:val>
                                            <p:strVal val="#ppt_h"/>
                                          </p:val>
                                        </p:tav>
                                        <p:tav tm="100000">
                                          <p:val>
                                            <p:strVal val="#ppt_h"/>
                                          </p:val>
                                        </p:tav>
                                      </p:tavLst>
                                    </p:anim>
                                    <p:animEffect transition="in" filter="fade">
                                      <p:cBhvr>
                                        <p:cTn id="37" dur="1000"/>
                                        <p:tgtEl>
                                          <p:spTgt spid="78"/>
                                        </p:tgtEl>
                                      </p:cBhvr>
                                    </p:animEffect>
                                  </p:childTnLst>
                                </p:cTn>
                              </p:par>
                            </p:childTnLst>
                          </p:cTn>
                        </p:par>
                        <p:par>
                          <p:cTn id="38" fill="hold">
                            <p:stCondLst>
                              <p:cond delay="5800"/>
                            </p:stCondLst>
                            <p:childTnLst>
                              <p:par>
                                <p:cTn id="39" presetID="27" presetClass="entr" presetSubtype="0" fill="hold" grpId="1" nodeType="afterEffect">
                                  <p:stCondLst>
                                    <p:cond delay="0"/>
                                  </p:stCondLst>
                                  <p:iterate type="lt">
                                    <p:tmPct val="50000"/>
                                  </p:iterate>
                                  <p:childTnLst>
                                    <p:set>
                                      <p:cBhvr>
                                        <p:cTn id="40" dur="1" fill="hold">
                                          <p:stCondLst>
                                            <p:cond delay="0"/>
                                          </p:stCondLst>
                                        </p:cTn>
                                        <p:tgtEl>
                                          <p:spTgt spid="79"/>
                                        </p:tgtEl>
                                        <p:attrNameLst>
                                          <p:attrName>style.visibility</p:attrName>
                                        </p:attrNameLst>
                                      </p:cBhvr>
                                      <p:to>
                                        <p:strVal val="visible"/>
                                      </p:to>
                                    </p:set>
                                    <p:anim calcmode="discrete" valueType="clr">
                                      <p:cBhvr override="childStyle">
                                        <p:cTn id="41" dur="80"/>
                                        <p:tgtEl>
                                          <p:spTgt spid="79"/>
                                        </p:tgtEl>
                                        <p:attrNameLst>
                                          <p:attrName>style.color</p:attrName>
                                        </p:attrNameLst>
                                      </p:cBhvr>
                                      <p:tavLst>
                                        <p:tav tm="0">
                                          <p:val>
                                            <p:clrVal>
                                              <a:srgbClr val="FFFF00"/>
                                            </p:clrVal>
                                          </p:val>
                                        </p:tav>
                                        <p:tav tm="50000">
                                          <p:val>
                                            <p:clrVal>
                                              <a:srgbClr val="FFFF00"/>
                                            </p:clrVal>
                                          </p:val>
                                        </p:tav>
                                      </p:tavLst>
                                    </p:anim>
                                    <p:anim calcmode="discrete" valueType="clr">
                                      <p:cBhvr>
                                        <p:cTn id="42" dur="80"/>
                                        <p:tgtEl>
                                          <p:spTgt spid="79"/>
                                        </p:tgtEl>
                                        <p:attrNameLst>
                                          <p:attrName>fillcolor</p:attrName>
                                        </p:attrNameLst>
                                      </p:cBhvr>
                                      <p:tavLst>
                                        <p:tav tm="0">
                                          <p:val>
                                            <p:clrVal>
                                              <a:schemeClr val="accent2"/>
                                            </p:clrVal>
                                          </p:val>
                                        </p:tav>
                                        <p:tav tm="50000">
                                          <p:val>
                                            <p:clrVal>
                                              <a:schemeClr val="hlink"/>
                                            </p:clrVal>
                                          </p:val>
                                        </p:tav>
                                      </p:tavLst>
                                    </p:anim>
                                    <p:set>
                                      <p:cBhvr>
                                        <p:cTn id="43" dur="80"/>
                                        <p:tgtEl>
                                          <p:spTgt spid="79"/>
                                        </p:tgtEl>
                                        <p:attrNameLst>
                                          <p:attrName>fill.type</p:attrName>
                                        </p:attrNameLst>
                                      </p:cBhvr>
                                      <p:to>
                                        <p:strVal val="solid"/>
                                      </p:to>
                                    </p:set>
                                  </p:childTnLst>
                                </p:cTn>
                              </p:par>
                            </p:childTnLst>
                          </p:cTn>
                        </p:par>
                        <p:par>
                          <p:cTn id="44" fill="hold">
                            <p:stCondLst>
                              <p:cond delay="6320"/>
                            </p:stCondLst>
                            <p:childTnLst>
                              <p:par>
                                <p:cTn id="45" presetID="27" presetClass="entr" presetSubtype="0" fill="hold" grpId="2" nodeType="afterEffect">
                                  <p:stCondLst>
                                    <p:cond delay="0"/>
                                  </p:stCondLst>
                                  <p:iterate type="lt">
                                    <p:tmPct val="50000"/>
                                  </p:iterate>
                                  <p:childTnLst>
                                    <p:set>
                                      <p:cBhvr>
                                        <p:cTn id="46" dur="1" fill="hold">
                                          <p:stCondLst>
                                            <p:cond delay="0"/>
                                          </p:stCondLst>
                                        </p:cTn>
                                        <p:tgtEl>
                                          <p:spTgt spid="79"/>
                                        </p:tgtEl>
                                        <p:attrNameLst>
                                          <p:attrName>style.visibility</p:attrName>
                                        </p:attrNameLst>
                                      </p:cBhvr>
                                      <p:to>
                                        <p:strVal val="visible"/>
                                      </p:to>
                                    </p:set>
                                    <p:anim calcmode="discrete" valueType="clr">
                                      <p:cBhvr override="childStyle">
                                        <p:cTn id="47" dur="80"/>
                                        <p:tgtEl>
                                          <p:spTgt spid="79"/>
                                        </p:tgtEl>
                                        <p:attrNameLst>
                                          <p:attrName>style.color</p:attrName>
                                        </p:attrNameLst>
                                      </p:cBhvr>
                                      <p:tavLst>
                                        <p:tav tm="0">
                                          <p:val>
                                            <p:clrVal>
                                              <a:srgbClr val="FFFF00"/>
                                            </p:clrVal>
                                          </p:val>
                                        </p:tav>
                                        <p:tav tm="50000">
                                          <p:val>
                                            <p:clrVal>
                                              <a:srgbClr val="FFFF00"/>
                                            </p:clrVal>
                                          </p:val>
                                        </p:tav>
                                      </p:tavLst>
                                    </p:anim>
                                    <p:anim calcmode="discrete" valueType="clr">
                                      <p:cBhvr>
                                        <p:cTn id="48" dur="80"/>
                                        <p:tgtEl>
                                          <p:spTgt spid="79"/>
                                        </p:tgtEl>
                                        <p:attrNameLst>
                                          <p:attrName>fillcolor</p:attrName>
                                        </p:attrNameLst>
                                      </p:cBhvr>
                                      <p:tavLst>
                                        <p:tav tm="0">
                                          <p:val>
                                            <p:clrVal>
                                              <a:schemeClr val="accent2"/>
                                            </p:clrVal>
                                          </p:val>
                                        </p:tav>
                                        <p:tav tm="50000">
                                          <p:val>
                                            <p:clrVal>
                                              <a:schemeClr val="hlink"/>
                                            </p:clrVal>
                                          </p:val>
                                        </p:tav>
                                      </p:tavLst>
                                    </p:anim>
                                    <p:set>
                                      <p:cBhvr>
                                        <p:cTn id="49" dur="80"/>
                                        <p:tgtEl>
                                          <p:spTgt spid="79"/>
                                        </p:tgtEl>
                                        <p:attrNameLst>
                                          <p:attrName>fill.type</p:attrName>
                                        </p:attrNameLst>
                                      </p:cBhvr>
                                      <p:to>
                                        <p:strVal val="solid"/>
                                      </p:to>
                                    </p:set>
                                  </p:childTnLst>
                                </p:cTn>
                              </p:par>
                            </p:childTnLst>
                          </p:cTn>
                        </p:par>
                        <p:par>
                          <p:cTn id="50" fill="hold">
                            <p:stCondLst>
                              <p:cond delay="6840"/>
                            </p:stCondLst>
                            <p:childTnLst>
                              <p:par>
                                <p:cTn id="51" presetID="53" presetClass="entr" presetSubtype="16" fill="hold" nodeType="after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500" fill="hold"/>
                                        <p:tgtEl>
                                          <p:spTgt spid="80"/>
                                        </p:tgtEl>
                                        <p:attrNameLst>
                                          <p:attrName>ppt_w</p:attrName>
                                        </p:attrNameLst>
                                      </p:cBhvr>
                                      <p:tavLst>
                                        <p:tav tm="0">
                                          <p:val>
                                            <p:fltVal val="0"/>
                                          </p:val>
                                        </p:tav>
                                        <p:tav tm="100000">
                                          <p:val>
                                            <p:strVal val="#ppt_w"/>
                                          </p:val>
                                        </p:tav>
                                      </p:tavLst>
                                    </p:anim>
                                    <p:anim calcmode="lin" valueType="num">
                                      <p:cBhvr>
                                        <p:cTn id="54" dur="500" fill="hold"/>
                                        <p:tgtEl>
                                          <p:spTgt spid="80"/>
                                        </p:tgtEl>
                                        <p:attrNameLst>
                                          <p:attrName>ppt_h</p:attrName>
                                        </p:attrNameLst>
                                      </p:cBhvr>
                                      <p:tavLst>
                                        <p:tav tm="0">
                                          <p:val>
                                            <p:fltVal val="0"/>
                                          </p:val>
                                        </p:tav>
                                        <p:tav tm="100000">
                                          <p:val>
                                            <p:strVal val="#ppt_h"/>
                                          </p:val>
                                        </p:tav>
                                      </p:tavLst>
                                    </p:anim>
                                    <p:animEffect transition="in" filter="fade">
                                      <p:cBhvr>
                                        <p:cTn id="55" dur="500"/>
                                        <p:tgtEl>
                                          <p:spTgt spid="80"/>
                                        </p:tgtEl>
                                      </p:cBhvr>
                                    </p:animEffect>
                                  </p:childTnLst>
                                </p:cTn>
                              </p:par>
                            </p:childTnLst>
                          </p:cTn>
                        </p:par>
                        <p:par>
                          <p:cTn id="56" fill="hold">
                            <p:stCondLst>
                              <p:cond delay="7340"/>
                            </p:stCondLst>
                            <p:childTnLst>
                              <p:par>
                                <p:cTn id="57" presetID="8" presetClass="emph" presetSubtype="0" autoRev="1" fill="hold" nodeType="afterEffect">
                                  <p:stCondLst>
                                    <p:cond delay="0"/>
                                  </p:stCondLst>
                                  <p:childTnLst>
                                    <p:animRot by="1800000">
                                      <p:cBhvr>
                                        <p:cTn id="58" dur="500" fill="hold"/>
                                        <p:tgtEl>
                                          <p:spTgt spid="80"/>
                                        </p:tgtEl>
                                        <p:attrNameLst>
                                          <p:attrName>r</p:attrName>
                                        </p:attrNameLst>
                                      </p:cBhvr>
                                    </p:animRot>
                                  </p:childTnLst>
                                </p:cTn>
                              </p:par>
                            </p:childTnLst>
                          </p:cTn>
                        </p:par>
                        <p:par>
                          <p:cTn id="59" fill="hold">
                            <p:stCondLst>
                              <p:cond delay="8340"/>
                            </p:stCondLst>
                            <p:childTnLst>
                              <p:par>
                                <p:cTn id="60" presetID="6" presetClass="emph" presetSubtype="0" autoRev="1" fill="hold" nodeType="afterEffect">
                                  <p:stCondLst>
                                    <p:cond delay="0"/>
                                  </p:stCondLst>
                                  <p:childTnLst>
                                    <p:animScale>
                                      <p:cBhvr>
                                        <p:cTn id="61" dur="500" fill="hold"/>
                                        <p:tgtEl>
                                          <p:spTgt spid="80"/>
                                        </p:tgtEl>
                                      </p:cBhvr>
                                      <p:by x="800000" y="800000"/>
                                    </p:animScale>
                                  </p:childTnLst>
                                </p:cTn>
                              </p:par>
                            </p:childTnLst>
                          </p:cTn>
                        </p:par>
                        <p:par>
                          <p:cTn id="62" fill="hold">
                            <p:stCondLst>
                              <p:cond delay="9340"/>
                            </p:stCondLst>
                            <p:childTnLst>
                              <p:par>
                                <p:cTn id="63" presetID="10" presetClass="exit" presetSubtype="0" fill="hold" nodeType="afterEffect">
                                  <p:stCondLst>
                                    <p:cond delay="0"/>
                                  </p:stCondLst>
                                  <p:childTnLst>
                                    <p:animEffect transition="out" filter="fade">
                                      <p:cBhvr>
                                        <p:cTn id="64" dur="500"/>
                                        <p:tgtEl>
                                          <p:spTgt spid="80"/>
                                        </p:tgtEl>
                                      </p:cBhvr>
                                    </p:animEffect>
                                    <p:set>
                                      <p:cBhvr>
                                        <p:cTn id="65" dur="1" fill="hold">
                                          <p:stCondLst>
                                            <p:cond delay="499"/>
                                          </p:stCondLst>
                                        </p:cTn>
                                        <p:tgtEl>
                                          <p:spTgt spid="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100">
                <p:cTn id="66" repeatCount="indefinite" fill="hold" display="0">
                  <p:stCondLst>
                    <p:cond delay="indefinite"/>
                  </p:stCondLst>
                  <p:endCondLst>
                    <p:cond evt="onStopAudio" delay="0">
                      <p:tgtEl>
                        <p:sldTgt/>
                      </p:tgtEl>
                    </p:cond>
                  </p:endCondLst>
                </p:cTn>
                <p:tgtEl>
                  <p:spTgt spid="3"/>
                </p:tgtEl>
              </p:cMediaNode>
            </p:video>
          </p:childTnLst>
        </p:cTn>
      </p:par>
    </p:tnLst>
    <p:bldLst>
      <p:bldP spid="78" grpId="0"/>
      <p:bldP spid="79" grpId="0"/>
      <p:bldP spid="79" grpId="1"/>
      <p:bldP spid="79"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a:grpSpLocks/>
          </p:cNvGrpSpPr>
          <p:nvPr/>
        </p:nvGrpSpPr>
        <p:grpSpPr bwMode="auto">
          <a:xfrm>
            <a:off x="2758294" y="1519095"/>
            <a:ext cx="5670315" cy="4101449"/>
            <a:chOff x="990601" y="817273"/>
            <a:chExt cx="7143749" cy="5164052"/>
          </a:xfrm>
        </p:grpSpPr>
        <p:sp>
          <p:nvSpPr>
            <p:cNvPr id="282672" name="Freeform 7"/>
            <p:cNvSpPr>
              <a:spLocks/>
            </p:cNvSpPr>
            <p:nvPr/>
          </p:nvSpPr>
          <p:spPr bwMode="auto">
            <a:xfrm>
              <a:off x="1260475" y="1134773"/>
              <a:ext cx="6642100" cy="2921000"/>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gradFill rotWithShape="1">
              <a:gsLst>
                <a:gs pos="0">
                  <a:srgbClr val="000000"/>
                </a:gs>
                <a:gs pos="74001">
                  <a:srgbClr val="3F3F3F"/>
                </a:gs>
                <a:gs pos="100000">
                  <a:srgbClr val="4D4D4D"/>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 name="Freeform 9"/>
            <p:cNvSpPr>
              <a:spLocks/>
            </p:cNvSpPr>
            <p:nvPr/>
          </p:nvSpPr>
          <p:spPr bwMode="auto">
            <a:xfrm>
              <a:off x="990601" y="2213821"/>
              <a:ext cx="3311525" cy="1701249"/>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35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1" name="Freeform 10"/>
            <p:cNvSpPr>
              <a:spLocks/>
            </p:cNvSpPr>
            <p:nvPr/>
          </p:nvSpPr>
          <p:spPr bwMode="auto">
            <a:xfrm>
              <a:off x="3462338" y="817273"/>
              <a:ext cx="2193925" cy="3064469"/>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tileRect/>
            </a:gradFill>
            <a:ln w="9525">
              <a:noFill/>
              <a:round/>
              <a:headEnd/>
              <a:tailEnd/>
            </a:ln>
          </p:spPr>
          <p:txBody>
            <a:bodyPr/>
            <a:lstStyle/>
            <a:p>
              <a:pPr algn="l" fontAlgn="auto">
                <a:spcBef>
                  <a:spcPts val="0"/>
                </a:spcBef>
                <a:spcAft>
                  <a:spcPts val="0"/>
                </a:spcAft>
                <a:defRPr/>
              </a:pPr>
              <a:endParaRPr lang="en-US" sz="1400" kern="0">
                <a:solidFill>
                  <a:srgbClr val="383838"/>
                </a:solidFill>
                <a:latin typeface="Calibri"/>
              </a:endParaRPr>
            </a:p>
          </p:txBody>
        </p:sp>
        <p:sp>
          <p:nvSpPr>
            <p:cNvPr id="42" name="Freeform 11"/>
            <p:cNvSpPr>
              <a:spLocks/>
            </p:cNvSpPr>
            <p:nvPr/>
          </p:nvSpPr>
          <p:spPr bwMode="auto">
            <a:xfrm>
              <a:off x="4676775" y="998189"/>
              <a:ext cx="2816225" cy="289624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3" name="Freeform 12"/>
            <p:cNvSpPr>
              <a:spLocks/>
            </p:cNvSpPr>
            <p:nvPr/>
          </p:nvSpPr>
          <p:spPr bwMode="auto">
            <a:xfrm>
              <a:off x="1636713" y="998189"/>
              <a:ext cx="2800350" cy="2878792"/>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4" name="Freeform 13"/>
            <p:cNvSpPr>
              <a:spLocks/>
            </p:cNvSpPr>
            <p:nvPr/>
          </p:nvSpPr>
          <p:spPr bwMode="auto">
            <a:xfrm>
              <a:off x="4838700" y="2216995"/>
              <a:ext cx="3295650" cy="1698075"/>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89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pic>
          <p:nvPicPr>
            <p:cNvPr id="45" name="Freeform 14"/>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2756105" y="2494413"/>
              <a:ext cx="3614928" cy="3486912"/>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Rectangle 15"/>
            <p:cNvSpPr/>
            <p:nvPr/>
          </p:nvSpPr>
          <p:spPr>
            <a:xfrm>
              <a:off x="3448050" y="3151729"/>
              <a:ext cx="2516565" cy="736278"/>
            </a:xfrm>
            <a:prstGeom prst="rect">
              <a:avLst/>
            </a:prstGeom>
            <a:ln>
              <a:noFill/>
            </a:ln>
            <a:effectLst/>
          </p:spPr>
          <p:txBody>
            <a:bodyPr wrap="square">
              <a:spAutoFit/>
            </a:bodyPr>
            <a:lstStyle/>
            <a:p>
              <a:pPr>
                <a:spcBef>
                  <a:spcPct val="20000"/>
                </a:spcBef>
              </a:pPr>
              <a:r>
                <a:rPr lang="zh-CN" altLang="en-US" sz="3200" dirty="0">
                  <a:solidFill>
                    <a:srgbClr val="FFFFFF"/>
                  </a:solidFill>
                  <a:latin typeface="宋体" pitchFamily="2" charset="-122"/>
                  <a:ea typeface="宋体" pitchFamily="2" charset="-122"/>
                  <a:cs typeface="Arial" pitchFamily="34" charset="0"/>
                </a:rPr>
                <a:t>添加文本</a:t>
              </a:r>
              <a:endParaRPr lang="en-US" altLang="zh-CN" sz="3200" dirty="0">
                <a:solidFill>
                  <a:srgbClr val="FFFFFF"/>
                </a:solidFill>
                <a:latin typeface="宋体" pitchFamily="2" charset="-122"/>
                <a:ea typeface="宋体" pitchFamily="2" charset="-122"/>
                <a:cs typeface="Arial" pitchFamily="34" charset="0"/>
              </a:endParaRPr>
            </a:p>
          </p:txBody>
        </p:sp>
        <p:sp>
          <p:nvSpPr>
            <p:cNvPr id="47" name="Rectangle 16"/>
            <p:cNvSpPr/>
            <p:nvPr/>
          </p:nvSpPr>
          <p:spPr>
            <a:xfrm>
              <a:off x="3752851" y="1088648"/>
              <a:ext cx="16573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8" name="Rectangle 17"/>
            <p:cNvSpPr/>
            <p:nvPr/>
          </p:nvSpPr>
          <p:spPr>
            <a:xfrm>
              <a:off x="5410201" y="1818661"/>
              <a:ext cx="1752599"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9" name="Rectangle 18"/>
            <p:cNvSpPr/>
            <p:nvPr/>
          </p:nvSpPr>
          <p:spPr>
            <a:xfrm>
              <a:off x="6248400" y="3215208"/>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0" name="Rectangle 19"/>
            <p:cNvSpPr/>
            <p:nvPr/>
          </p:nvSpPr>
          <p:spPr>
            <a:xfrm>
              <a:off x="1905000" y="1945619"/>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1" name="Rectangle 20"/>
            <p:cNvSpPr/>
            <p:nvPr/>
          </p:nvSpPr>
          <p:spPr>
            <a:xfrm>
              <a:off x="1219201" y="3088249"/>
              <a:ext cx="160020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grpSp>
      <p:pic>
        <p:nvPicPr>
          <p:cNvPr id="282685" name="Picture 61" descr="369t1"/>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883309" y="1216591"/>
            <a:ext cx="1612890" cy="3742226"/>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by="(-#ppt_w*2)" calcmode="lin" valueType="num">
                                      <p:cBhvr rctx="PPT">
                                        <p:cTn id="7" dur="250" autoRev="1" fill="hold">
                                          <p:stCondLst>
                                            <p:cond delay="0"/>
                                          </p:stCondLst>
                                        </p:cTn>
                                        <p:tgtEl>
                                          <p:spTgt spid="23"/>
                                        </p:tgtEl>
                                        <p:attrNameLst>
                                          <p:attrName>ppt_w</p:attrName>
                                        </p:attrNameLst>
                                      </p:cBhvr>
                                    </p:anim>
                                    <p:anim by="(#ppt_w*0.50)" calcmode="lin" valueType="num">
                                      <p:cBhvr>
                                        <p:cTn id="8" dur="250" decel="50000" autoRev="1" fill="hold">
                                          <p:stCondLst>
                                            <p:cond delay="0"/>
                                          </p:stCondLst>
                                        </p:cTn>
                                        <p:tgtEl>
                                          <p:spTgt spid="23"/>
                                        </p:tgtEl>
                                        <p:attrNameLst>
                                          <p:attrName>ppt_x</p:attrName>
                                        </p:attrNameLst>
                                      </p:cBhvr>
                                    </p:anim>
                                    <p:anim from="(-#ppt_h/2)" to="(#ppt_y)" calcmode="lin" valueType="num">
                                      <p:cBhvr>
                                        <p:cTn id="9" dur="500" fill="hold">
                                          <p:stCondLst>
                                            <p:cond delay="0"/>
                                          </p:stCondLst>
                                        </p:cTn>
                                        <p:tgtEl>
                                          <p:spTgt spid="23"/>
                                        </p:tgtEl>
                                        <p:attrNameLst>
                                          <p:attrName>ppt_y</p:attrName>
                                        </p:attrNameLst>
                                      </p:cBhvr>
                                    </p:anim>
                                    <p:animRot by="21600000">
                                      <p:cBhvr>
                                        <p:cTn id="10" dur="500" fill="hold">
                                          <p:stCondLst>
                                            <p:cond delay="0"/>
                                          </p:stCondLst>
                                        </p:cTn>
                                        <p:tgtEl>
                                          <p:spTgt spid="23"/>
                                        </p:tgtEl>
                                        <p:attrNameLst>
                                          <p:attrName>r</p:attrName>
                                        </p:attrNameLst>
                                      </p:cBhvr>
                                    </p:animRot>
                                  </p:childTnLst>
                                </p:cTn>
                              </p:par>
                            </p:childTnLst>
                          </p:cTn>
                        </p:par>
                        <p:par>
                          <p:cTn id="11" fill="hold">
                            <p:stCondLst>
                              <p:cond delay="900"/>
                            </p:stCondLst>
                            <p:childTnLst>
                              <p:par>
                                <p:cTn id="12" presetID="42" presetClass="entr" presetSubtype="0" fill="hold" nodeType="afterEffect">
                                  <p:stCondLst>
                                    <p:cond delay="0"/>
                                  </p:stCondLst>
                                  <p:childTnLst>
                                    <p:set>
                                      <p:cBhvr>
                                        <p:cTn id="13" dur="1" fill="hold">
                                          <p:stCondLst>
                                            <p:cond delay="0"/>
                                          </p:stCondLst>
                                        </p:cTn>
                                        <p:tgtEl>
                                          <p:spTgt spid="282685"/>
                                        </p:tgtEl>
                                        <p:attrNameLst>
                                          <p:attrName>style.visibility</p:attrName>
                                        </p:attrNameLst>
                                      </p:cBhvr>
                                      <p:to>
                                        <p:strVal val="visible"/>
                                      </p:to>
                                    </p:set>
                                    <p:animEffect transition="in" filter="fade">
                                      <p:cBhvr>
                                        <p:cTn id="14" dur="1000"/>
                                        <p:tgtEl>
                                          <p:spTgt spid="282685"/>
                                        </p:tgtEl>
                                      </p:cBhvr>
                                    </p:animEffect>
                                    <p:anim calcmode="lin" valueType="num">
                                      <p:cBhvr>
                                        <p:cTn id="15" dur="1000" fill="hold"/>
                                        <p:tgtEl>
                                          <p:spTgt spid="282685"/>
                                        </p:tgtEl>
                                        <p:attrNameLst>
                                          <p:attrName>ppt_x</p:attrName>
                                        </p:attrNameLst>
                                      </p:cBhvr>
                                      <p:tavLst>
                                        <p:tav tm="0">
                                          <p:val>
                                            <p:strVal val="#ppt_x"/>
                                          </p:val>
                                        </p:tav>
                                        <p:tav tm="100000">
                                          <p:val>
                                            <p:strVal val="#ppt_x"/>
                                          </p:val>
                                        </p:tav>
                                      </p:tavLst>
                                    </p:anim>
                                    <p:anim calcmode="lin" valueType="num">
                                      <p:cBhvr>
                                        <p:cTn id="16" dur="1000" fill="hold"/>
                                        <p:tgtEl>
                                          <p:spTgt spid="282685"/>
                                        </p:tgtEl>
                                        <p:attrNameLst>
                                          <p:attrName>ppt_y</p:attrName>
                                        </p:attrNameLst>
                                      </p:cBhvr>
                                      <p:tavLst>
                                        <p:tav tm="0">
                                          <p:val>
                                            <p:strVal val="#ppt_y+.1"/>
                                          </p:val>
                                        </p:tav>
                                        <p:tav tm="100000">
                                          <p:val>
                                            <p:strVal val="#ppt_y"/>
                                          </p:val>
                                        </p:tav>
                                      </p:tavLst>
                                    </p:anim>
                                  </p:childTnLst>
                                </p:cTn>
                              </p:par>
                            </p:childTnLst>
                          </p:cTn>
                        </p:par>
                        <p:par>
                          <p:cTn id="17" fill="hold">
                            <p:stCondLst>
                              <p:cond delay="1900"/>
                            </p:stCondLst>
                            <p:childTnLst>
                              <p:par>
                                <p:cTn id="18" presetID="2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6" name="Rectangle 20"/>
          <p:cNvSpPr>
            <a:spLocks noChangeArrowheads="1"/>
          </p:cNvSpPr>
          <p:nvPr/>
        </p:nvSpPr>
        <p:spPr bwMode="auto">
          <a:xfrm>
            <a:off x="865669" y="1212536"/>
            <a:ext cx="1903965"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单击添加文字</a:t>
            </a:r>
            <a:endParaRPr lang="zh-CN" altLang="en-US" sz="1200">
              <a:solidFill>
                <a:srgbClr val="0875F8"/>
              </a:solidFill>
              <a:ea typeface="微软雅黑" pitchFamily="34" charset="-122"/>
            </a:endParaRPr>
          </a:p>
          <a:p>
            <a:pPr algn="l" defTabSz="913615">
              <a:lnSpc>
                <a:spcPct val="120000"/>
              </a:lnSpc>
            </a:pPr>
            <a:r>
              <a:rPr lang="zh-CN" altLang="en-US" sz="1200">
                <a:solidFill>
                  <a:srgbClr val="3399FF"/>
                </a:solidFill>
                <a:ea typeface="微软雅黑" pitchFamily="34" charset="-122"/>
              </a:rPr>
              <a:t>单击此处添加文字</a:t>
            </a:r>
          </a:p>
          <a:p>
            <a:pPr algn="l" defTabSz="913615">
              <a:lnSpc>
                <a:spcPct val="120000"/>
              </a:lnSpc>
            </a:pPr>
            <a:r>
              <a:rPr lang="zh-CN" altLang="en-US" sz="1200">
                <a:solidFill>
                  <a:srgbClr val="3399FF"/>
                </a:solidFill>
                <a:ea typeface="微软雅黑" pitchFamily="34" charset="-122"/>
              </a:rPr>
              <a:t>单击此处添加文字</a:t>
            </a:r>
          </a:p>
        </p:txBody>
      </p:sp>
      <p:sp>
        <p:nvSpPr>
          <p:cNvPr id="214027" name="Line 21"/>
          <p:cNvSpPr>
            <a:spLocks noChangeShapeType="1"/>
          </p:cNvSpPr>
          <p:nvPr/>
        </p:nvSpPr>
        <p:spPr bwMode="auto">
          <a:xfrm flipV="1">
            <a:off x="882049" y="1283121"/>
            <a:ext cx="0" cy="894908"/>
          </a:xfrm>
          <a:prstGeom prst="line">
            <a:avLst/>
          </a:prstGeom>
          <a:noFill/>
          <a:ln w="12700">
            <a:solidFill>
              <a:srgbClr val="0875F8"/>
            </a:solidFill>
            <a:round/>
            <a:headEnd/>
            <a:tailEnd type="triangle"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4028" name="Rectangle 22"/>
          <p:cNvSpPr>
            <a:spLocks noChangeArrowheads="1"/>
          </p:cNvSpPr>
          <p:nvPr/>
        </p:nvSpPr>
        <p:spPr bwMode="auto">
          <a:xfrm>
            <a:off x="3608841" y="1212536"/>
            <a:ext cx="1903966"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29" name="Line 23"/>
          <p:cNvSpPr>
            <a:spLocks noChangeShapeType="1"/>
          </p:cNvSpPr>
          <p:nvPr/>
        </p:nvSpPr>
        <p:spPr bwMode="auto">
          <a:xfrm flipV="1">
            <a:off x="3632782" y="1291945"/>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4030" name="Rectangle 24"/>
          <p:cNvSpPr>
            <a:spLocks noChangeArrowheads="1"/>
          </p:cNvSpPr>
          <p:nvPr/>
        </p:nvSpPr>
        <p:spPr bwMode="auto">
          <a:xfrm>
            <a:off x="5817743" y="1212536"/>
            <a:ext cx="1905226"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1" name="Line 25"/>
          <p:cNvSpPr>
            <a:spLocks noChangeShapeType="1"/>
          </p:cNvSpPr>
          <p:nvPr/>
        </p:nvSpPr>
        <p:spPr bwMode="auto">
          <a:xfrm flipV="1">
            <a:off x="5817744" y="1289424"/>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4032" name="Rectangle 26"/>
          <p:cNvSpPr>
            <a:spLocks noChangeArrowheads="1"/>
          </p:cNvSpPr>
          <p:nvPr/>
        </p:nvSpPr>
        <p:spPr bwMode="auto">
          <a:xfrm>
            <a:off x="2465958" y="3685506"/>
            <a:ext cx="1903965"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3" name="Line 27"/>
          <p:cNvSpPr>
            <a:spLocks noChangeShapeType="1"/>
          </p:cNvSpPr>
          <p:nvPr/>
        </p:nvSpPr>
        <p:spPr bwMode="auto">
          <a:xfrm flipV="1">
            <a:off x="2486118" y="3306117"/>
            <a:ext cx="0" cy="930200"/>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4034" name="Rectangle 28"/>
          <p:cNvSpPr>
            <a:spLocks noChangeArrowheads="1"/>
          </p:cNvSpPr>
          <p:nvPr/>
        </p:nvSpPr>
        <p:spPr bwMode="auto">
          <a:xfrm>
            <a:off x="4751724" y="3691809"/>
            <a:ext cx="1905226"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5" name="Line 29"/>
          <p:cNvSpPr>
            <a:spLocks noChangeShapeType="1"/>
          </p:cNvSpPr>
          <p:nvPr/>
        </p:nvSpPr>
        <p:spPr bwMode="auto">
          <a:xfrm flipV="1">
            <a:off x="4674860" y="3254438"/>
            <a:ext cx="0" cy="1003305"/>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4036" name="Rectangle 30"/>
          <p:cNvSpPr>
            <a:spLocks noChangeArrowheads="1"/>
          </p:cNvSpPr>
          <p:nvPr/>
        </p:nvSpPr>
        <p:spPr bwMode="auto">
          <a:xfrm>
            <a:off x="7079074" y="3691809"/>
            <a:ext cx="1903966"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7" name="Line 31"/>
          <p:cNvSpPr>
            <a:spLocks noChangeShapeType="1"/>
          </p:cNvSpPr>
          <p:nvPr/>
        </p:nvSpPr>
        <p:spPr bwMode="auto">
          <a:xfrm flipV="1">
            <a:off x="7087894" y="3337627"/>
            <a:ext cx="0" cy="920116"/>
          </a:xfrm>
          <a:prstGeom prst="line">
            <a:avLst/>
          </a:prstGeom>
          <a:noFill/>
          <a:ln w="12700">
            <a:solidFill>
              <a:srgbClr val="808080"/>
            </a:solidFill>
            <a:round/>
            <a:headEnd type="triangle" w="med" len="me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214038" name="Group 22"/>
          <p:cNvGrpSpPr>
            <a:grpSpLocks/>
          </p:cNvGrpSpPr>
          <p:nvPr/>
        </p:nvGrpSpPr>
        <p:grpSpPr bwMode="auto">
          <a:xfrm>
            <a:off x="228074" y="2049464"/>
            <a:ext cx="8332842" cy="1346143"/>
            <a:chOff x="-113" y="1963"/>
            <a:chExt cx="5893" cy="880"/>
          </a:xfrm>
        </p:grpSpPr>
        <p:sp>
          <p:nvSpPr>
            <p:cNvPr id="214039"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0"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1"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2"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3"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4"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5"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6"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7"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8"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49"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214050"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51"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214052"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53"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214054"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55"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214056"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57"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4058"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FFFFFF"/>
                  </a:solidFill>
                  <a:latin typeface="Arial"/>
                  <a:cs typeface="Arial"/>
                </a:rPr>
                <a:t>1</a:t>
              </a:r>
              <a:endParaRPr lang="zh-CN" altLang="en-US" sz="2900" b="1">
                <a:solidFill>
                  <a:srgbClr val="FFFFFF"/>
                </a:solidFill>
                <a:latin typeface="Arial"/>
                <a:cs typeface="Arial"/>
              </a:endParaRPr>
            </a:p>
          </p:txBody>
        </p:sp>
        <p:sp>
          <p:nvSpPr>
            <p:cNvPr id="214059"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2</a:t>
              </a:r>
              <a:endParaRPr lang="zh-CN" altLang="en-US" sz="2900" b="1">
                <a:solidFill>
                  <a:srgbClr val="0875F8"/>
                </a:solidFill>
                <a:latin typeface="Arial"/>
                <a:cs typeface="Arial"/>
              </a:endParaRPr>
            </a:p>
          </p:txBody>
        </p:sp>
        <p:sp>
          <p:nvSpPr>
            <p:cNvPr id="214060"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3</a:t>
              </a:r>
              <a:endParaRPr lang="zh-CN" altLang="en-US" sz="2900" b="1">
                <a:solidFill>
                  <a:srgbClr val="0875F8"/>
                </a:solidFill>
                <a:latin typeface="Arial"/>
                <a:cs typeface="Arial"/>
              </a:endParaRPr>
            </a:p>
          </p:txBody>
        </p:sp>
        <p:sp>
          <p:nvSpPr>
            <p:cNvPr id="214061"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4</a:t>
              </a:r>
              <a:endParaRPr lang="zh-CN" altLang="en-US" sz="2900" b="1">
                <a:solidFill>
                  <a:srgbClr val="0875F8"/>
                </a:solidFill>
                <a:latin typeface="Arial"/>
                <a:cs typeface="Arial"/>
              </a:endParaRPr>
            </a:p>
          </p:txBody>
        </p:sp>
        <p:sp>
          <p:nvSpPr>
            <p:cNvPr id="214062"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5</a:t>
              </a:r>
              <a:endParaRPr lang="zh-CN" altLang="en-US" sz="2900" b="1">
                <a:solidFill>
                  <a:srgbClr val="0875F8"/>
                </a:solidFill>
                <a:latin typeface="Arial"/>
                <a:cs typeface="Arial"/>
              </a:endParaRPr>
            </a:p>
          </p:txBody>
        </p:sp>
        <p:sp>
          <p:nvSpPr>
            <p:cNvPr id="214063"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6</a:t>
              </a:r>
              <a:endParaRPr lang="zh-CN" altLang="en-US" sz="2900" b="1">
                <a:solidFill>
                  <a:srgbClr val="0875F8"/>
                </a:solidFill>
                <a:latin typeface="Arial"/>
                <a:cs typeface="Arial"/>
              </a:endParaRPr>
            </a:p>
          </p:txBody>
        </p:sp>
      </p:grpSp>
      <p:sp>
        <p:nvSpPr>
          <p:cNvPr id="46"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by="(-#ppt_w*2)" calcmode="lin" valueType="num">
                                      <p:cBhvr rctx="PPT">
                                        <p:cTn id="7" dur="250" autoRev="1" fill="hold">
                                          <p:stCondLst>
                                            <p:cond delay="0"/>
                                          </p:stCondLst>
                                        </p:cTn>
                                        <p:tgtEl>
                                          <p:spTgt spid="46"/>
                                        </p:tgtEl>
                                        <p:attrNameLst>
                                          <p:attrName>ppt_w</p:attrName>
                                        </p:attrNameLst>
                                      </p:cBhvr>
                                    </p:anim>
                                    <p:anim by="(#ppt_w*0.50)" calcmode="lin" valueType="num">
                                      <p:cBhvr>
                                        <p:cTn id="8" dur="250" decel="50000" autoRev="1" fill="hold">
                                          <p:stCondLst>
                                            <p:cond delay="0"/>
                                          </p:stCondLst>
                                        </p:cTn>
                                        <p:tgtEl>
                                          <p:spTgt spid="46"/>
                                        </p:tgtEl>
                                        <p:attrNameLst>
                                          <p:attrName>ppt_x</p:attrName>
                                        </p:attrNameLst>
                                      </p:cBhvr>
                                    </p:anim>
                                    <p:anim from="(-#ppt_h/2)" to="(#ppt_y)" calcmode="lin" valueType="num">
                                      <p:cBhvr>
                                        <p:cTn id="9" dur="500" fill="hold">
                                          <p:stCondLst>
                                            <p:cond delay="0"/>
                                          </p:stCondLst>
                                        </p:cTn>
                                        <p:tgtEl>
                                          <p:spTgt spid="46"/>
                                        </p:tgtEl>
                                        <p:attrNameLst>
                                          <p:attrName>ppt_y</p:attrName>
                                        </p:attrNameLst>
                                      </p:cBhvr>
                                    </p:anim>
                                    <p:animRot by="21600000">
                                      <p:cBhvr>
                                        <p:cTn id="10" dur="500" fill="hold">
                                          <p:stCondLst>
                                            <p:cond delay="0"/>
                                          </p:stCondLst>
                                        </p:cTn>
                                        <p:tgtEl>
                                          <p:spTgt spid="46"/>
                                        </p:tgtEl>
                                        <p:attrNameLst>
                                          <p:attrName>r</p:attrName>
                                        </p:attrNameLst>
                                      </p:cBhvr>
                                    </p:animRo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214038"/>
                                        </p:tgtEl>
                                        <p:attrNameLst>
                                          <p:attrName>style.visibility</p:attrName>
                                        </p:attrNameLst>
                                      </p:cBhvr>
                                      <p:to>
                                        <p:strVal val="visible"/>
                                      </p:to>
                                    </p:set>
                                    <p:animEffect transition="in" filter="wipe(left)">
                                      <p:cBhvr>
                                        <p:cTn id="14" dur="1000"/>
                                        <p:tgtEl>
                                          <p:spTgt spid="214038"/>
                                        </p:tgtEl>
                                      </p:cBhvr>
                                    </p:animEffect>
                                  </p:childTnLst>
                                </p:cTn>
                              </p:par>
                            </p:childTnLst>
                          </p:cTn>
                        </p:par>
                        <p:par>
                          <p:cTn id="15" fill="hold">
                            <p:stCondLst>
                              <p:cond delay="1900"/>
                            </p:stCondLst>
                            <p:childTnLst>
                              <p:par>
                                <p:cTn id="16" presetID="42" presetClass="entr" presetSubtype="0" fill="hold" grpId="0" nodeType="afterEffect">
                                  <p:stCondLst>
                                    <p:cond delay="0"/>
                                  </p:stCondLst>
                                  <p:childTnLst>
                                    <p:set>
                                      <p:cBhvr>
                                        <p:cTn id="17" dur="1" fill="hold">
                                          <p:stCondLst>
                                            <p:cond delay="0"/>
                                          </p:stCondLst>
                                        </p:cTn>
                                        <p:tgtEl>
                                          <p:spTgt spid="214026"/>
                                        </p:tgtEl>
                                        <p:attrNameLst>
                                          <p:attrName>style.visibility</p:attrName>
                                        </p:attrNameLst>
                                      </p:cBhvr>
                                      <p:to>
                                        <p:strVal val="visible"/>
                                      </p:to>
                                    </p:set>
                                    <p:animEffect transition="in" filter="fade">
                                      <p:cBhvr>
                                        <p:cTn id="18" dur="500"/>
                                        <p:tgtEl>
                                          <p:spTgt spid="214026"/>
                                        </p:tgtEl>
                                      </p:cBhvr>
                                    </p:animEffect>
                                    <p:anim calcmode="lin" valueType="num">
                                      <p:cBhvr>
                                        <p:cTn id="19" dur="500" fill="hold"/>
                                        <p:tgtEl>
                                          <p:spTgt spid="214026"/>
                                        </p:tgtEl>
                                        <p:attrNameLst>
                                          <p:attrName>ppt_x</p:attrName>
                                        </p:attrNameLst>
                                      </p:cBhvr>
                                      <p:tavLst>
                                        <p:tav tm="0">
                                          <p:val>
                                            <p:strVal val="#ppt_x"/>
                                          </p:val>
                                        </p:tav>
                                        <p:tav tm="100000">
                                          <p:val>
                                            <p:strVal val="#ppt_x"/>
                                          </p:val>
                                        </p:tav>
                                      </p:tavLst>
                                    </p:anim>
                                    <p:anim calcmode="lin" valueType="num">
                                      <p:cBhvr>
                                        <p:cTn id="20" dur="500" fill="hold"/>
                                        <p:tgtEl>
                                          <p:spTgt spid="21402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14027"/>
                                        </p:tgtEl>
                                        <p:attrNameLst>
                                          <p:attrName>style.visibility</p:attrName>
                                        </p:attrNameLst>
                                      </p:cBhvr>
                                      <p:to>
                                        <p:strVal val="visible"/>
                                      </p:to>
                                    </p:set>
                                    <p:animEffect transition="in" filter="fade">
                                      <p:cBhvr>
                                        <p:cTn id="23" dur="1000"/>
                                        <p:tgtEl>
                                          <p:spTgt spid="214027"/>
                                        </p:tgtEl>
                                      </p:cBhvr>
                                    </p:animEffect>
                                    <p:anim calcmode="lin" valueType="num">
                                      <p:cBhvr>
                                        <p:cTn id="24" dur="1000" fill="hold"/>
                                        <p:tgtEl>
                                          <p:spTgt spid="214027"/>
                                        </p:tgtEl>
                                        <p:attrNameLst>
                                          <p:attrName>ppt_x</p:attrName>
                                        </p:attrNameLst>
                                      </p:cBhvr>
                                      <p:tavLst>
                                        <p:tav tm="0">
                                          <p:val>
                                            <p:strVal val="#ppt_x"/>
                                          </p:val>
                                        </p:tav>
                                        <p:tav tm="100000">
                                          <p:val>
                                            <p:strVal val="#ppt_x"/>
                                          </p:val>
                                        </p:tav>
                                      </p:tavLst>
                                    </p:anim>
                                    <p:anim calcmode="lin" valueType="num">
                                      <p:cBhvr>
                                        <p:cTn id="25" dur="1000" fill="hold"/>
                                        <p:tgtEl>
                                          <p:spTgt spid="2140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4028"/>
                                        </p:tgtEl>
                                        <p:attrNameLst>
                                          <p:attrName>style.visibility</p:attrName>
                                        </p:attrNameLst>
                                      </p:cBhvr>
                                      <p:to>
                                        <p:strVal val="visible"/>
                                      </p:to>
                                    </p:set>
                                    <p:animEffect transition="in" filter="fade">
                                      <p:cBhvr>
                                        <p:cTn id="28" dur="1000"/>
                                        <p:tgtEl>
                                          <p:spTgt spid="214028"/>
                                        </p:tgtEl>
                                      </p:cBhvr>
                                    </p:animEffect>
                                    <p:anim calcmode="lin" valueType="num">
                                      <p:cBhvr>
                                        <p:cTn id="29" dur="1000" fill="hold"/>
                                        <p:tgtEl>
                                          <p:spTgt spid="214028"/>
                                        </p:tgtEl>
                                        <p:attrNameLst>
                                          <p:attrName>ppt_x</p:attrName>
                                        </p:attrNameLst>
                                      </p:cBhvr>
                                      <p:tavLst>
                                        <p:tav tm="0">
                                          <p:val>
                                            <p:strVal val="#ppt_x"/>
                                          </p:val>
                                        </p:tav>
                                        <p:tav tm="100000">
                                          <p:val>
                                            <p:strVal val="#ppt_x"/>
                                          </p:val>
                                        </p:tav>
                                      </p:tavLst>
                                    </p:anim>
                                    <p:anim calcmode="lin" valueType="num">
                                      <p:cBhvr>
                                        <p:cTn id="30" dur="1000" fill="hold"/>
                                        <p:tgtEl>
                                          <p:spTgt spid="2140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14029"/>
                                        </p:tgtEl>
                                        <p:attrNameLst>
                                          <p:attrName>style.visibility</p:attrName>
                                        </p:attrNameLst>
                                      </p:cBhvr>
                                      <p:to>
                                        <p:strVal val="visible"/>
                                      </p:to>
                                    </p:set>
                                    <p:animEffect transition="in" filter="fade">
                                      <p:cBhvr>
                                        <p:cTn id="33" dur="1000"/>
                                        <p:tgtEl>
                                          <p:spTgt spid="214029"/>
                                        </p:tgtEl>
                                      </p:cBhvr>
                                    </p:animEffect>
                                    <p:anim calcmode="lin" valueType="num">
                                      <p:cBhvr>
                                        <p:cTn id="34" dur="1000" fill="hold"/>
                                        <p:tgtEl>
                                          <p:spTgt spid="214029"/>
                                        </p:tgtEl>
                                        <p:attrNameLst>
                                          <p:attrName>ppt_x</p:attrName>
                                        </p:attrNameLst>
                                      </p:cBhvr>
                                      <p:tavLst>
                                        <p:tav tm="0">
                                          <p:val>
                                            <p:strVal val="#ppt_x"/>
                                          </p:val>
                                        </p:tav>
                                        <p:tav tm="100000">
                                          <p:val>
                                            <p:strVal val="#ppt_x"/>
                                          </p:val>
                                        </p:tav>
                                      </p:tavLst>
                                    </p:anim>
                                    <p:anim calcmode="lin" valueType="num">
                                      <p:cBhvr>
                                        <p:cTn id="35" dur="1000" fill="hold"/>
                                        <p:tgtEl>
                                          <p:spTgt spid="2140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14030"/>
                                        </p:tgtEl>
                                        <p:attrNameLst>
                                          <p:attrName>style.visibility</p:attrName>
                                        </p:attrNameLst>
                                      </p:cBhvr>
                                      <p:to>
                                        <p:strVal val="visible"/>
                                      </p:to>
                                    </p:set>
                                    <p:animEffect transition="in" filter="fade">
                                      <p:cBhvr>
                                        <p:cTn id="38" dur="1000"/>
                                        <p:tgtEl>
                                          <p:spTgt spid="214030"/>
                                        </p:tgtEl>
                                      </p:cBhvr>
                                    </p:animEffect>
                                    <p:anim calcmode="lin" valueType="num">
                                      <p:cBhvr>
                                        <p:cTn id="39" dur="1000" fill="hold"/>
                                        <p:tgtEl>
                                          <p:spTgt spid="214030"/>
                                        </p:tgtEl>
                                        <p:attrNameLst>
                                          <p:attrName>ppt_x</p:attrName>
                                        </p:attrNameLst>
                                      </p:cBhvr>
                                      <p:tavLst>
                                        <p:tav tm="0">
                                          <p:val>
                                            <p:strVal val="#ppt_x"/>
                                          </p:val>
                                        </p:tav>
                                        <p:tav tm="100000">
                                          <p:val>
                                            <p:strVal val="#ppt_x"/>
                                          </p:val>
                                        </p:tav>
                                      </p:tavLst>
                                    </p:anim>
                                    <p:anim calcmode="lin" valueType="num">
                                      <p:cBhvr>
                                        <p:cTn id="40" dur="1000" fill="hold"/>
                                        <p:tgtEl>
                                          <p:spTgt spid="21403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14031"/>
                                        </p:tgtEl>
                                        <p:attrNameLst>
                                          <p:attrName>style.visibility</p:attrName>
                                        </p:attrNameLst>
                                      </p:cBhvr>
                                      <p:to>
                                        <p:strVal val="visible"/>
                                      </p:to>
                                    </p:set>
                                    <p:animEffect transition="in" filter="fade">
                                      <p:cBhvr>
                                        <p:cTn id="43" dur="1000"/>
                                        <p:tgtEl>
                                          <p:spTgt spid="214031"/>
                                        </p:tgtEl>
                                      </p:cBhvr>
                                    </p:animEffect>
                                    <p:anim calcmode="lin" valueType="num">
                                      <p:cBhvr>
                                        <p:cTn id="44" dur="1000" fill="hold"/>
                                        <p:tgtEl>
                                          <p:spTgt spid="214031"/>
                                        </p:tgtEl>
                                        <p:attrNameLst>
                                          <p:attrName>ppt_x</p:attrName>
                                        </p:attrNameLst>
                                      </p:cBhvr>
                                      <p:tavLst>
                                        <p:tav tm="0">
                                          <p:val>
                                            <p:strVal val="#ppt_x"/>
                                          </p:val>
                                        </p:tav>
                                        <p:tav tm="100000">
                                          <p:val>
                                            <p:strVal val="#ppt_x"/>
                                          </p:val>
                                        </p:tav>
                                      </p:tavLst>
                                    </p:anim>
                                    <p:anim calcmode="lin" valueType="num">
                                      <p:cBhvr>
                                        <p:cTn id="45" dur="1000" fill="hold"/>
                                        <p:tgtEl>
                                          <p:spTgt spid="214031"/>
                                        </p:tgtEl>
                                        <p:attrNameLst>
                                          <p:attrName>ppt_y</p:attrName>
                                        </p:attrNameLst>
                                      </p:cBhvr>
                                      <p:tavLst>
                                        <p:tav tm="0">
                                          <p:val>
                                            <p:strVal val="#ppt_y+.1"/>
                                          </p:val>
                                        </p:tav>
                                        <p:tav tm="100000">
                                          <p:val>
                                            <p:strVal val="#ppt_y"/>
                                          </p:val>
                                        </p:tav>
                                      </p:tavLst>
                                    </p:anim>
                                  </p:childTnLst>
                                </p:cTn>
                              </p:par>
                            </p:childTnLst>
                          </p:cTn>
                        </p:par>
                        <p:par>
                          <p:cTn id="46" fill="hold">
                            <p:stCondLst>
                              <p:cond delay="2900"/>
                            </p:stCondLst>
                            <p:childTnLst>
                              <p:par>
                                <p:cTn id="47" presetID="47" presetClass="entr" presetSubtype="0" fill="hold" grpId="0" nodeType="afterEffect">
                                  <p:stCondLst>
                                    <p:cond delay="0"/>
                                  </p:stCondLst>
                                  <p:childTnLst>
                                    <p:set>
                                      <p:cBhvr>
                                        <p:cTn id="48" dur="1" fill="hold">
                                          <p:stCondLst>
                                            <p:cond delay="0"/>
                                          </p:stCondLst>
                                        </p:cTn>
                                        <p:tgtEl>
                                          <p:spTgt spid="214032"/>
                                        </p:tgtEl>
                                        <p:attrNameLst>
                                          <p:attrName>style.visibility</p:attrName>
                                        </p:attrNameLst>
                                      </p:cBhvr>
                                      <p:to>
                                        <p:strVal val="visible"/>
                                      </p:to>
                                    </p:set>
                                    <p:animEffect transition="in" filter="fade">
                                      <p:cBhvr>
                                        <p:cTn id="49" dur="500"/>
                                        <p:tgtEl>
                                          <p:spTgt spid="214032"/>
                                        </p:tgtEl>
                                      </p:cBhvr>
                                    </p:animEffect>
                                    <p:anim calcmode="lin" valueType="num">
                                      <p:cBhvr>
                                        <p:cTn id="50" dur="500" fill="hold"/>
                                        <p:tgtEl>
                                          <p:spTgt spid="214032"/>
                                        </p:tgtEl>
                                        <p:attrNameLst>
                                          <p:attrName>ppt_x</p:attrName>
                                        </p:attrNameLst>
                                      </p:cBhvr>
                                      <p:tavLst>
                                        <p:tav tm="0">
                                          <p:val>
                                            <p:strVal val="#ppt_x"/>
                                          </p:val>
                                        </p:tav>
                                        <p:tav tm="100000">
                                          <p:val>
                                            <p:strVal val="#ppt_x"/>
                                          </p:val>
                                        </p:tav>
                                      </p:tavLst>
                                    </p:anim>
                                    <p:anim calcmode="lin" valueType="num">
                                      <p:cBhvr>
                                        <p:cTn id="51" dur="500" fill="hold"/>
                                        <p:tgtEl>
                                          <p:spTgt spid="21403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14033"/>
                                        </p:tgtEl>
                                        <p:attrNameLst>
                                          <p:attrName>style.visibility</p:attrName>
                                        </p:attrNameLst>
                                      </p:cBhvr>
                                      <p:to>
                                        <p:strVal val="visible"/>
                                      </p:to>
                                    </p:set>
                                    <p:animEffect transition="in" filter="fade">
                                      <p:cBhvr>
                                        <p:cTn id="54" dur="1000"/>
                                        <p:tgtEl>
                                          <p:spTgt spid="214033"/>
                                        </p:tgtEl>
                                      </p:cBhvr>
                                    </p:animEffect>
                                    <p:anim calcmode="lin" valueType="num">
                                      <p:cBhvr>
                                        <p:cTn id="55" dur="1000" fill="hold"/>
                                        <p:tgtEl>
                                          <p:spTgt spid="214033"/>
                                        </p:tgtEl>
                                        <p:attrNameLst>
                                          <p:attrName>ppt_x</p:attrName>
                                        </p:attrNameLst>
                                      </p:cBhvr>
                                      <p:tavLst>
                                        <p:tav tm="0">
                                          <p:val>
                                            <p:strVal val="#ppt_x"/>
                                          </p:val>
                                        </p:tav>
                                        <p:tav tm="100000">
                                          <p:val>
                                            <p:strVal val="#ppt_x"/>
                                          </p:val>
                                        </p:tav>
                                      </p:tavLst>
                                    </p:anim>
                                    <p:anim calcmode="lin" valueType="num">
                                      <p:cBhvr>
                                        <p:cTn id="56" dur="1000" fill="hold"/>
                                        <p:tgtEl>
                                          <p:spTgt spid="214033"/>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14034"/>
                                        </p:tgtEl>
                                        <p:attrNameLst>
                                          <p:attrName>style.visibility</p:attrName>
                                        </p:attrNameLst>
                                      </p:cBhvr>
                                      <p:to>
                                        <p:strVal val="visible"/>
                                      </p:to>
                                    </p:set>
                                    <p:animEffect transition="in" filter="fade">
                                      <p:cBhvr>
                                        <p:cTn id="59" dur="1000"/>
                                        <p:tgtEl>
                                          <p:spTgt spid="214034"/>
                                        </p:tgtEl>
                                      </p:cBhvr>
                                    </p:animEffect>
                                    <p:anim calcmode="lin" valueType="num">
                                      <p:cBhvr>
                                        <p:cTn id="60" dur="1000" fill="hold"/>
                                        <p:tgtEl>
                                          <p:spTgt spid="214034"/>
                                        </p:tgtEl>
                                        <p:attrNameLst>
                                          <p:attrName>ppt_x</p:attrName>
                                        </p:attrNameLst>
                                      </p:cBhvr>
                                      <p:tavLst>
                                        <p:tav tm="0">
                                          <p:val>
                                            <p:strVal val="#ppt_x"/>
                                          </p:val>
                                        </p:tav>
                                        <p:tav tm="100000">
                                          <p:val>
                                            <p:strVal val="#ppt_x"/>
                                          </p:val>
                                        </p:tav>
                                      </p:tavLst>
                                    </p:anim>
                                    <p:anim calcmode="lin" valueType="num">
                                      <p:cBhvr>
                                        <p:cTn id="61" dur="1000" fill="hold"/>
                                        <p:tgtEl>
                                          <p:spTgt spid="214034"/>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14035"/>
                                        </p:tgtEl>
                                        <p:attrNameLst>
                                          <p:attrName>style.visibility</p:attrName>
                                        </p:attrNameLst>
                                      </p:cBhvr>
                                      <p:to>
                                        <p:strVal val="visible"/>
                                      </p:to>
                                    </p:set>
                                    <p:animEffect transition="in" filter="fade">
                                      <p:cBhvr>
                                        <p:cTn id="64" dur="1000"/>
                                        <p:tgtEl>
                                          <p:spTgt spid="214035"/>
                                        </p:tgtEl>
                                      </p:cBhvr>
                                    </p:animEffect>
                                    <p:anim calcmode="lin" valueType="num">
                                      <p:cBhvr>
                                        <p:cTn id="65" dur="1000" fill="hold"/>
                                        <p:tgtEl>
                                          <p:spTgt spid="214035"/>
                                        </p:tgtEl>
                                        <p:attrNameLst>
                                          <p:attrName>ppt_x</p:attrName>
                                        </p:attrNameLst>
                                      </p:cBhvr>
                                      <p:tavLst>
                                        <p:tav tm="0">
                                          <p:val>
                                            <p:strVal val="#ppt_x"/>
                                          </p:val>
                                        </p:tav>
                                        <p:tav tm="100000">
                                          <p:val>
                                            <p:strVal val="#ppt_x"/>
                                          </p:val>
                                        </p:tav>
                                      </p:tavLst>
                                    </p:anim>
                                    <p:anim calcmode="lin" valueType="num">
                                      <p:cBhvr>
                                        <p:cTn id="66" dur="1000" fill="hold"/>
                                        <p:tgtEl>
                                          <p:spTgt spid="21403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14036"/>
                                        </p:tgtEl>
                                        <p:attrNameLst>
                                          <p:attrName>style.visibility</p:attrName>
                                        </p:attrNameLst>
                                      </p:cBhvr>
                                      <p:to>
                                        <p:strVal val="visible"/>
                                      </p:to>
                                    </p:set>
                                    <p:animEffect transition="in" filter="fade">
                                      <p:cBhvr>
                                        <p:cTn id="69" dur="1000"/>
                                        <p:tgtEl>
                                          <p:spTgt spid="214036"/>
                                        </p:tgtEl>
                                      </p:cBhvr>
                                    </p:animEffect>
                                    <p:anim calcmode="lin" valueType="num">
                                      <p:cBhvr>
                                        <p:cTn id="70" dur="1000" fill="hold"/>
                                        <p:tgtEl>
                                          <p:spTgt spid="214036"/>
                                        </p:tgtEl>
                                        <p:attrNameLst>
                                          <p:attrName>ppt_x</p:attrName>
                                        </p:attrNameLst>
                                      </p:cBhvr>
                                      <p:tavLst>
                                        <p:tav tm="0">
                                          <p:val>
                                            <p:strVal val="#ppt_x"/>
                                          </p:val>
                                        </p:tav>
                                        <p:tav tm="100000">
                                          <p:val>
                                            <p:strVal val="#ppt_x"/>
                                          </p:val>
                                        </p:tav>
                                      </p:tavLst>
                                    </p:anim>
                                    <p:anim calcmode="lin" valueType="num">
                                      <p:cBhvr>
                                        <p:cTn id="71" dur="1000" fill="hold"/>
                                        <p:tgtEl>
                                          <p:spTgt spid="21403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214037"/>
                                        </p:tgtEl>
                                        <p:attrNameLst>
                                          <p:attrName>style.visibility</p:attrName>
                                        </p:attrNameLst>
                                      </p:cBhvr>
                                      <p:to>
                                        <p:strVal val="visible"/>
                                      </p:to>
                                    </p:set>
                                    <p:animEffect transition="in" filter="fade">
                                      <p:cBhvr>
                                        <p:cTn id="74" dur="1000"/>
                                        <p:tgtEl>
                                          <p:spTgt spid="214037"/>
                                        </p:tgtEl>
                                      </p:cBhvr>
                                    </p:animEffect>
                                    <p:anim calcmode="lin" valueType="num">
                                      <p:cBhvr>
                                        <p:cTn id="75" dur="1000" fill="hold"/>
                                        <p:tgtEl>
                                          <p:spTgt spid="214037"/>
                                        </p:tgtEl>
                                        <p:attrNameLst>
                                          <p:attrName>ppt_x</p:attrName>
                                        </p:attrNameLst>
                                      </p:cBhvr>
                                      <p:tavLst>
                                        <p:tav tm="0">
                                          <p:val>
                                            <p:strVal val="#ppt_x"/>
                                          </p:val>
                                        </p:tav>
                                        <p:tav tm="100000">
                                          <p:val>
                                            <p:strVal val="#ppt_x"/>
                                          </p:val>
                                        </p:tav>
                                      </p:tavLst>
                                    </p:anim>
                                    <p:anim calcmode="lin" valueType="num">
                                      <p:cBhvr>
                                        <p:cTn id="76" dur="1000" fill="hold"/>
                                        <p:tgtEl>
                                          <p:spTgt spid="2140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6" grpId="0"/>
      <p:bldP spid="214027" grpId="0" animBg="1"/>
      <p:bldP spid="214028" grpId="0"/>
      <p:bldP spid="214029" grpId="0" animBg="1"/>
      <p:bldP spid="214030" grpId="0"/>
      <p:bldP spid="214031" grpId="0" animBg="1"/>
      <p:bldP spid="214032" grpId="0"/>
      <p:bldP spid="214033" grpId="0" animBg="1"/>
      <p:bldP spid="214034" grpId="0"/>
      <p:bldP spid="214035" grpId="0" animBg="1"/>
      <p:bldP spid="214036" grpId="0"/>
      <p:bldP spid="214037" grpId="0" animBg="1"/>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194" name="Group 10"/>
          <p:cNvGrpSpPr>
            <a:grpSpLocks/>
          </p:cNvGrpSpPr>
          <p:nvPr/>
        </p:nvGrpSpPr>
        <p:grpSpPr bwMode="auto">
          <a:xfrm>
            <a:off x="2389093" y="2993903"/>
            <a:ext cx="2186222" cy="1607053"/>
            <a:chOff x="1351" y="2299"/>
            <a:chExt cx="1377" cy="1349"/>
          </a:xfrm>
        </p:grpSpPr>
        <p:grpSp>
          <p:nvGrpSpPr>
            <p:cNvPr id="221195" name="Group 11"/>
            <p:cNvGrpSpPr>
              <a:grpSpLocks/>
            </p:cNvGrpSpPr>
            <p:nvPr/>
          </p:nvGrpSpPr>
          <p:grpSpPr bwMode="auto">
            <a:xfrm>
              <a:off x="1351" y="2514"/>
              <a:ext cx="1377" cy="1134"/>
              <a:chOff x="1351" y="2514"/>
              <a:chExt cx="1377" cy="1134"/>
            </a:xfrm>
          </p:grpSpPr>
          <p:grpSp>
            <p:nvGrpSpPr>
              <p:cNvPr id="221196" name="Gruppe 24"/>
              <p:cNvGrpSpPr>
                <a:grpSpLocks/>
              </p:cNvGrpSpPr>
              <p:nvPr/>
            </p:nvGrpSpPr>
            <p:grpSpPr bwMode="auto">
              <a:xfrm>
                <a:off x="1351" y="2514"/>
                <a:ext cx="1377" cy="1134"/>
                <a:chOff x="4819650" y="4650278"/>
                <a:chExt cx="3905250" cy="1800052"/>
              </a:xfrm>
            </p:grpSpPr>
            <p:sp>
              <p:nvSpPr>
                <p:cNvPr id="26" name="Rektangel med enkelt afrundet hjørne 25"/>
                <p:cNvSpPr>
                  <a:spLocks noChangeArrowheads="1"/>
                </p:cNvSpPr>
                <p:nvPr/>
              </p:nvSpPr>
              <p:spPr bwMode="auto">
                <a:xfrm rot="10800000" flipH="1">
                  <a:off x="4819650" y="4743983"/>
                  <a:ext cx="3902998" cy="1706347"/>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49932"/>
                  <a:ext cx="3905250" cy="115883"/>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21199" name="Rektangel 33"/>
              <p:cNvSpPr>
                <a:spLocks noChangeArrowheads="1"/>
              </p:cNvSpPr>
              <p:nvPr/>
            </p:nvSpPr>
            <p:spPr bwMode="auto">
              <a:xfrm>
                <a:off x="1408" y="2647"/>
                <a:ext cx="1261" cy="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a:r>
                  <a:rPr lang="zh-CN" altLang="en-US" sz="1300" b="1">
                    <a:solidFill>
                      <a:srgbClr val="111111"/>
                    </a:solidFill>
                    <a:latin typeface="Amelia BT" pitchFamily="82" charset="0"/>
                    <a:ea typeface="宋体" pitchFamily="2" charset="-122"/>
                  </a:rPr>
                  <a:t>点击输入你的文字内容</a:t>
                </a:r>
                <a:r>
                  <a:rPr lang="en-US" altLang="zh-CN" sz="1300" b="1">
                    <a:solidFill>
                      <a:srgbClr val="111111"/>
                    </a:solidFill>
                    <a:latin typeface="Amelia BT" pitchFamily="82" charset="0"/>
                    <a:ea typeface="宋体" pitchFamily="2" charset="-122"/>
                  </a:rPr>
                  <a:t>，</a:t>
                </a:r>
                <a:r>
                  <a:rPr lang="zh-CN" altLang="en-US" sz="1300" b="1">
                    <a:solidFill>
                      <a:srgbClr val="111111"/>
                    </a:solidFill>
                    <a:latin typeface="Amelia BT" pitchFamily="82" charset="0"/>
                    <a:ea typeface="宋体" pitchFamily="2" charset="-122"/>
                  </a:rPr>
                  <a:t>点击输入你的文字内容，点击输入你的文字内容</a:t>
                </a:r>
                <a:r>
                  <a:rPr lang="en-US" altLang="zh-CN" sz="1300" b="1">
                    <a:solidFill>
                      <a:srgbClr val="111111"/>
                    </a:solidFill>
                    <a:latin typeface="宋体"/>
                    <a:ea typeface="宋体" pitchFamily="2" charset="-122"/>
                  </a:rPr>
                  <a:t>……</a:t>
                </a:r>
                <a:endParaRPr lang="da-DK" altLang="zh-CN" sz="1300" b="1">
                  <a:solidFill>
                    <a:srgbClr val="111111"/>
                  </a:solidFill>
                  <a:latin typeface="Amelia BT" pitchFamily="82" charset="0"/>
                  <a:ea typeface="宋体" pitchFamily="2" charset="-122"/>
                </a:endParaRPr>
              </a:p>
              <a:p>
                <a:pPr algn="l"/>
                <a:r>
                  <a:rPr lang="da-DK" altLang="zh-CN" sz="1100" noProof="1">
                    <a:solidFill>
                      <a:srgbClr val="000000"/>
                    </a:solidFill>
                    <a:latin typeface="Calibri" pitchFamily="34" charset="0"/>
                    <a:ea typeface="MS PGothic" pitchFamily="34" charset="-128"/>
                    <a:cs typeface="Arial" pitchFamily="34" charset="0"/>
                  </a:rPr>
                  <a:t>.</a:t>
                </a:r>
                <a:endParaRPr lang="da-DK" altLang="zh-CN" sz="1100">
                  <a:solidFill>
                    <a:srgbClr val="000000"/>
                  </a:solidFill>
                  <a:latin typeface="Calibri" pitchFamily="34" charset="0"/>
                  <a:ea typeface="MS PGothic" pitchFamily="34" charset="-128"/>
                  <a:cs typeface="Arial" pitchFamily="34" charset="0"/>
                </a:endParaRPr>
              </a:p>
            </p:txBody>
          </p:sp>
        </p:grpSp>
        <p:cxnSp>
          <p:nvCxnSpPr>
            <p:cNvPr id="37" name="Lige forbindelse 36"/>
            <p:cNvCxnSpPr/>
            <p:nvPr/>
          </p:nvCxnSpPr>
          <p:spPr>
            <a:xfrm rot="5400000">
              <a:off x="1881" y="2464"/>
              <a:ext cx="331" cy="1"/>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21201" name="Group 17"/>
          <p:cNvGrpSpPr>
            <a:grpSpLocks/>
          </p:cNvGrpSpPr>
          <p:nvPr/>
        </p:nvGrpSpPr>
        <p:grpSpPr bwMode="auto">
          <a:xfrm>
            <a:off x="1159265" y="1371726"/>
            <a:ext cx="7074033" cy="1651167"/>
            <a:chOff x="576" y="937"/>
            <a:chExt cx="4455" cy="1386"/>
          </a:xfrm>
        </p:grpSpPr>
        <p:grpSp>
          <p:nvGrpSpPr>
            <p:cNvPr id="221202" name="Gruppe 43"/>
            <p:cNvGrpSpPr>
              <a:grpSpLocks/>
            </p:cNvGrpSpPr>
            <p:nvPr/>
          </p:nvGrpSpPr>
          <p:grpSpPr bwMode="auto">
            <a:xfrm>
              <a:off x="3224" y="1306"/>
              <a:ext cx="1807" cy="1017"/>
              <a:chOff x="5663054" y="2761491"/>
              <a:chExt cx="2868103" cy="1615955"/>
            </a:xfrm>
          </p:grpSpPr>
          <p:sp>
            <p:nvSpPr>
              <p:cNvPr id="43" name="Kombinationstegning 42"/>
              <p:cNvSpPr/>
              <p:nvPr/>
            </p:nvSpPr>
            <p:spPr>
              <a:xfrm>
                <a:off x="7743945" y="3434334"/>
                <a:ext cx="787212" cy="943112"/>
              </a:xfrm>
              <a:custGeom>
                <a:avLst/>
                <a:gdLst>
                  <a:gd name="connsiteX0" fmla="*/ 68094 w 787940"/>
                  <a:gd name="connsiteY0" fmla="*/ 943583 h 943583"/>
                  <a:gd name="connsiteX1" fmla="*/ 787940 w 787940"/>
                  <a:gd name="connsiteY1" fmla="*/ 0 h 943583"/>
                  <a:gd name="connsiteX2" fmla="*/ 0 w 787940"/>
                  <a:gd name="connsiteY2" fmla="*/ 9728 h 943583"/>
                  <a:gd name="connsiteX3" fmla="*/ 68094 w 787940"/>
                  <a:gd name="connsiteY3" fmla="*/ 943583 h 943583"/>
                </a:gdLst>
                <a:ahLst/>
                <a:cxnLst>
                  <a:cxn ang="0">
                    <a:pos x="connsiteX0" y="connsiteY0"/>
                  </a:cxn>
                  <a:cxn ang="0">
                    <a:pos x="connsiteX1" y="connsiteY1"/>
                  </a:cxn>
                  <a:cxn ang="0">
                    <a:pos x="connsiteX2" y="connsiteY2"/>
                  </a:cxn>
                  <a:cxn ang="0">
                    <a:pos x="connsiteX3" y="connsiteY3"/>
                  </a:cxn>
                </a:cxnLst>
                <a:rect l="l" t="t" r="r" b="b"/>
                <a:pathLst>
                  <a:path w="787940" h="943583">
                    <a:moveTo>
                      <a:pt x="68094" y="943583"/>
                    </a:moveTo>
                    <a:lnTo>
                      <a:pt x="787940" y="0"/>
                    </a:lnTo>
                    <a:lnTo>
                      <a:pt x="0" y="9728"/>
                    </a:lnTo>
                    <a:lnTo>
                      <a:pt x="68094" y="943583"/>
                    </a:lnTo>
                    <a:close/>
                  </a:path>
                </a:pathLst>
              </a:custGeom>
              <a:gradFill flip="none" rotWithShape="1">
                <a:gsLst>
                  <a:gs pos="0">
                    <a:schemeClr val="tx1">
                      <a:lumMod val="95000"/>
                      <a:lumOff val="5000"/>
                      <a:alpha val="38000"/>
                    </a:schemeClr>
                  </a:gs>
                  <a:gs pos="50000">
                    <a:schemeClr val="accent1">
                      <a:tint val="44500"/>
                      <a:satMod val="160000"/>
                      <a:alpha val="0"/>
                    </a:schemeClr>
                  </a:gs>
                  <a:gs pos="100000">
                    <a:schemeClr val="accent1">
                      <a:tint val="23500"/>
                      <a:satMod val="160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da-DK" sz="1400">
                  <a:solidFill>
                    <a:prstClr val="white"/>
                  </a:solidFill>
                </a:endParaRPr>
              </a:p>
            </p:txBody>
          </p:sp>
          <p:sp>
            <p:nvSpPr>
              <p:cNvPr id="7" name="Freeform 17"/>
              <p:cNvSpPr>
                <a:spLocks/>
              </p:cNvSpPr>
              <p:nvPr/>
            </p:nvSpPr>
            <p:spPr bwMode="auto">
              <a:xfrm rot="5400000" flipH="1">
                <a:off x="5947017" y="2478052"/>
                <a:ext cx="1593707" cy="2161371"/>
              </a:xfrm>
              <a:custGeom>
                <a:avLst/>
                <a:gdLst>
                  <a:gd name="T0" fmla="*/ 1250284 w 594"/>
                  <a:gd name="T1" fmla="*/ 568610 h 806"/>
                  <a:gd name="T2" fmla="*/ 1341507 w 594"/>
                  <a:gd name="T3" fmla="*/ 616888 h 806"/>
                  <a:gd name="T4" fmla="*/ 1405899 w 594"/>
                  <a:gd name="T5" fmla="*/ 665166 h 806"/>
                  <a:gd name="T6" fmla="*/ 1572246 w 594"/>
                  <a:gd name="T7" fmla="*/ 681259 h 806"/>
                  <a:gd name="T8" fmla="*/ 1588344 w 594"/>
                  <a:gd name="T9" fmla="*/ 675895 h 806"/>
                  <a:gd name="T10" fmla="*/ 1593710 w 594"/>
                  <a:gd name="T11" fmla="*/ 21457 h 806"/>
                  <a:gd name="T12" fmla="*/ 1588344 w 594"/>
                  <a:gd name="T13" fmla="*/ 5364 h 806"/>
                  <a:gd name="T14" fmla="*/ 21464 w 594"/>
                  <a:gd name="T15" fmla="*/ 0 h 806"/>
                  <a:gd name="T16" fmla="*/ 5366 w 594"/>
                  <a:gd name="T17" fmla="*/ 5364 h 806"/>
                  <a:gd name="T18" fmla="*/ 0 w 594"/>
                  <a:gd name="T19" fmla="*/ 1571724 h 806"/>
                  <a:gd name="T20" fmla="*/ 5366 w 594"/>
                  <a:gd name="T21" fmla="*/ 1587817 h 806"/>
                  <a:gd name="T22" fmla="*/ 665387 w 594"/>
                  <a:gd name="T23" fmla="*/ 1593181 h 806"/>
                  <a:gd name="T24" fmla="*/ 681485 w 594"/>
                  <a:gd name="T25" fmla="*/ 1598545 h 806"/>
                  <a:gd name="T26" fmla="*/ 686851 w 594"/>
                  <a:gd name="T27" fmla="*/ 1716559 h 806"/>
                  <a:gd name="T28" fmla="*/ 670753 w 594"/>
                  <a:gd name="T29" fmla="*/ 1754108 h 806"/>
                  <a:gd name="T30" fmla="*/ 622459 w 594"/>
                  <a:gd name="T31" fmla="*/ 1813115 h 806"/>
                  <a:gd name="T32" fmla="*/ 574165 w 594"/>
                  <a:gd name="T33" fmla="*/ 1904307 h 806"/>
                  <a:gd name="T34" fmla="*/ 574165 w 594"/>
                  <a:gd name="T35" fmla="*/ 1979407 h 806"/>
                  <a:gd name="T36" fmla="*/ 638557 w 594"/>
                  <a:gd name="T37" fmla="*/ 2097420 h 806"/>
                  <a:gd name="T38" fmla="*/ 751244 w 594"/>
                  <a:gd name="T39" fmla="*/ 2156427 h 806"/>
                  <a:gd name="T40" fmla="*/ 842466 w 594"/>
                  <a:gd name="T41" fmla="*/ 2156427 h 806"/>
                  <a:gd name="T42" fmla="*/ 960519 w 594"/>
                  <a:gd name="T43" fmla="*/ 2097420 h 806"/>
                  <a:gd name="T44" fmla="*/ 1019545 w 594"/>
                  <a:gd name="T45" fmla="*/ 1979407 h 806"/>
                  <a:gd name="T46" fmla="*/ 1019545 w 594"/>
                  <a:gd name="T47" fmla="*/ 1904307 h 806"/>
                  <a:gd name="T48" fmla="*/ 976617 w 594"/>
                  <a:gd name="T49" fmla="*/ 1813115 h 806"/>
                  <a:gd name="T50" fmla="*/ 922957 w 594"/>
                  <a:gd name="T51" fmla="*/ 1754108 h 806"/>
                  <a:gd name="T52" fmla="*/ 906859 w 594"/>
                  <a:gd name="T53" fmla="*/ 1614638 h 806"/>
                  <a:gd name="T54" fmla="*/ 912225 w 594"/>
                  <a:gd name="T55" fmla="*/ 1598545 h 806"/>
                  <a:gd name="T56" fmla="*/ 1572246 w 594"/>
                  <a:gd name="T57" fmla="*/ 1593181 h 806"/>
                  <a:gd name="T58" fmla="*/ 1588344 w 594"/>
                  <a:gd name="T59" fmla="*/ 1587817 h 806"/>
                  <a:gd name="T60" fmla="*/ 1593710 w 594"/>
                  <a:gd name="T61" fmla="*/ 922650 h 806"/>
                  <a:gd name="T62" fmla="*/ 1588344 w 594"/>
                  <a:gd name="T63" fmla="*/ 911922 h 806"/>
                  <a:gd name="T64" fmla="*/ 1443461 w 594"/>
                  <a:gd name="T65" fmla="*/ 901193 h 806"/>
                  <a:gd name="T66" fmla="*/ 1405899 w 594"/>
                  <a:gd name="T67" fmla="*/ 917286 h 806"/>
                  <a:gd name="T68" fmla="*/ 1341507 w 594"/>
                  <a:gd name="T69" fmla="*/ 970928 h 806"/>
                  <a:gd name="T70" fmla="*/ 1250284 w 594"/>
                  <a:gd name="T71" fmla="*/ 1013842 h 806"/>
                  <a:gd name="T72" fmla="*/ 1164428 w 594"/>
                  <a:gd name="T73" fmla="*/ 1013842 h 806"/>
                  <a:gd name="T74" fmla="*/ 1046375 w 594"/>
                  <a:gd name="T75" fmla="*/ 954836 h 806"/>
                  <a:gd name="T76" fmla="*/ 981983 w 594"/>
                  <a:gd name="T77" fmla="*/ 836822 h 806"/>
                  <a:gd name="T78" fmla="*/ 981983 w 594"/>
                  <a:gd name="T79" fmla="*/ 745630 h 806"/>
                  <a:gd name="T80" fmla="*/ 1046375 w 594"/>
                  <a:gd name="T81" fmla="*/ 632981 h 806"/>
                  <a:gd name="T82" fmla="*/ 1164428 w 594"/>
                  <a:gd name="T83" fmla="*/ 568610 h 8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94"/>
                  <a:gd name="T127" fmla="*/ 0 h 806"/>
                  <a:gd name="T128" fmla="*/ 594 w 594"/>
                  <a:gd name="T129" fmla="*/ 806 h 80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94" h="806">
                    <a:moveTo>
                      <a:pt x="452" y="212"/>
                    </a:moveTo>
                    <a:lnTo>
                      <a:pt x="452" y="212"/>
                    </a:lnTo>
                    <a:lnTo>
                      <a:pt x="466" y="212"/>
                    </a:lnTo>
                    <a:lnTo>
                      <a:pt x="478" y="216"/>
                    </a:lnTo>
                    <a:lnTo>
                      <a:pt x="490" y="222"/>
                    </a:lnTo>
                    <a:lnTo>
                      <a:pt x="500" y="230"/>
                    </a:lnTo>
                    <a:lnTo>
                      <a:pt x="518" y="242"/>
                    </a:lnTo>
                    <a:lnTo>
                      <a:pt x="524" y="248"/>
                    </a:lnTo>
                    <a:lnTo>
                      <a:pt x="530" y="252"/>
                    </a:lnTo>
                    <a:lnTo>
                      <a:pt x="538" y="254"/>
                    </a:lnTo>
                    <a:lnTo>
                      <a:pt x="586" y="254"/>
                    </a:lnTo>
                    <a:lnTo>
                      <a:pt x="590" y="254"/>
                    </a:lnTo>
                    <a:lnTo>
                      <a:pt x="592" y="252"/>
                    </a:lnTo>
                    <a:lnTo>
                      <a:pt x="594" y="250"/>
                    </a:lnTo>
                    <a:lnTo>
                      <a:pt x="594" y="246"/>
                    </a:lnTo>
                    <a:lnTo>
                      <a:pt x="594" y="8"/>
                    </a:lnTo>
                    <a:lnTo>
                      <a:pt x="594" y="4"/>
                    </a:lnTo>
                    <a:lnTo>
                      <a:pt x="592" y="2"/>
                    </a:lnTo>
                    <a:lnTo>
                      <a:pt x="590" y="0"/>
                    </a:lnTo>
                    <a:lnTo>
                      <a:pt x="586" y="0"/>
                    </a:lnTo>
                    <a:lnTo>
                      <a:pt x="8" y="0"/>
                    </a:lnTo>
                    <a:lnTo>
                      <a:pt x="6" y="0"/>
                    </a:lnTo>
                    <a:lnTo>
                      <a:pt x="2" y="2"/>
                    </a:lnTo>
                    <a:lnTo>
                      <a:pt x="0" y="4"/>
                    </a:lnTo>
                    <a:lnTo>
                      <a:pt x="0" y="8"/>
                    </a:lnTo>
                    <a:lnTo>
                      <a:pt x="0" y="586"/>
                    </a:lnTo>
                    <a:lnTo>
                      <a:pt x="0" y="588"/>
                    </a:lnTo>
                    <a:lnTo>
                      <a:pt x="2" y="592"/>
                    </a:lnTo>
                    <a:lnTo>
                      <a:pt x="6" y="594"/>
                    </a:lnTo>
                    <a:lnTo>
                      <a:pt x="8" y="594"/>
                    </a:lnTo>
                    <a:lnTo>
                      <a:pt x="248" y="594"/>
                    </a:lnTo>
                    <a:lnTo>
                      <a:pt x="252" y="594"/>
                    </a:lnTo>
                    <a:lnTo>
                      <a:pt x="254" y="596"/>
                    </a:lnTo>
                    <a:lnTo>
                      <a:pt x="256" y="598"/>
                    </a:lnTo>
                    <a:lnTo>
                      <a:pt x="256" y="602"/>
                    </a:lnTo>
                    <a:lnTo>
                      <a:pt x="256" y="640"/>
                    </a:lnTo>
                    <a:lnTo>
                      <a:pt x="254" y="648"/>
                    </a:lnTo>
                    <a:lnTo>
                      <a:pt x="250" y="654"/>
                    </a:lnTo>
                    <a:lnTo>
                      <a:pt x="244" y="660"/>
                    </a:lnTo>
                    <a:lnTo>
                      <a:pt x="232" y="676"/>
                    </a:lnTo>
                    <a:lnTo>
                      <a:pt x="224" y="686"/>
                    </a:lnTo>
                    <a:lnTo>
                      <a:pt x="218" y="698"/>
                    </a:lnTo>
                    <a:lnTo>
                      <a:pt x="214" y="710"/>
                    </a:lnTo>
                    <a:lnTo>
                      <a:pt x="212" y="722"/>
                    </a:lnTo>
                    <a:lnTo>
                      <a:pt x="214" y="738"/>
                    </a:lnTo>
                    <a:lnTo>
                      <a:pt x="220" y="754"/>
                    </a:lnTo>
                    <a:lnTo>
                      <a:pt x="228" y="768"/>
                    </a:lnTo>
                    <a:lnTo>
                      <a:pt x="238" y="782"/>
                    </a:lnTo>
                    <a:lnTo>
                      <a:pt x="250" y="792"/>
                    </a:lnTo>
                    <a:lnTo>
                      <a:pt x="264" y="800"/>
                    </a:lnTo>
                    <a:lnTo>
                      <a:pt x="280" y="804"/>
                    </a:lnTo>
                    <a:lnTo>
                      <a:pt x="298" y="806"/>
                    </a:lnTo>
                    <a:lnTo>
                      <a:pt x="314" y="804"/>
                    </a:lnTo>
                    <a:lnTo>
                      <a:pt x="330" y="800"/>
                    </a:lnTo>
                    <a:lnTo>
                      <a:pt x="344" y="792"/>
                    </a:lnTo>
                    <a:lnTo>
                      <a:pt x="358" y="782"/>
                    </a:lnTo>
                    <a:lnTo>
                      <a:pt x="368" y="768"/>
                    </a:lnTo>
                    <a:lnTo>
                      <a:pt x="376" y="754"/>
                    </a:lnTo>
                    <a:lnTo>
                      <a:pt x="380" y="738"/>
                    </a:lnTo>
                    <a:lnTo>
                      <a:pt x="382" y="722"/>
                    </a:lnTo>
                    <a:lnTo>
                      <a:pt x="380" y="710"/>
                    </a:lnTo>
                    <a:lnTo>
                      <a:pt x="376" y="698"/>
                    </a:lnTo>
                    <a:lnTo>
                      <a:pt x="370" y="686"/>
                    </a:lnTo>
                    <a:lnTo>
                      <a:pt x="364" y="676"/>
                    </a:lnTo>
                    <a:lnTo>
                      <a:pt x="350" y="660"/>
                    </a:lnTo>
                    <a:lnTo>
                      <a:pt x="344" y="654"/>
                    </a:lnTo>
                    <a:lnTo>
                      <a:pt x="340" y="648"/>
                    </a:lnTo>
                    <a:lnTo>
                      <a:pt x="338" y="640"/>
                    </a:lnTo>
                    <a:lnTo>
                      <a:pt x="338" y="602"/>
                    </a:lnTo>
                    <a:lnTo>
                      <a:pt x="340" y="598"/>
                    </a:lnTo>
                    <a:lnTo>
                      <a:pt x="340" y="596"/>
                    </a:lnTo>
                    <a:lnTo>
                      <a:pt x="344" y="594"/>
                    </a:lnTo>
                    <a:lnTo>
                      <a:pt x="346" y="594"/>
                    </a:lnTo>
                    <a:lnTo>
                      <a:pt x="586" y="594"/>
                    </a:lnTo>
                    <a:lnTo>
                      <a:pt x="590" y="594"/>
                    </a:lnTo>
                    <a:lnTo>
                      <a:pt x="592" y="592"/>
                    </a:lnTo>
                    <a:lnTo>
                      <a:pt x="594" y="588"/>
                    </a:lnTo>
                    <a:lnTo>
                      <a:pt x="594" y="586"/>
                    </a:lnTo>
                    <a:lnTo>
                      <a:pt x="594" y="344"/>
                    </a:lnTo>
                    <a:lnTo>
                      <a:pt x="594" y="342"/>
                    </a:lnTo>
                    <a:lnTo>
                      <a:pt x="592" y="340"/>
                    </a:lnTo>
                    <a:lnTo>
                      <a:pt x="590" y="338"/>
                    </a:lnTo>
                    <a:lnTo>
                      <a:pt x="586" y="336"/>
                    </a:lnTo>
                    <a:lnTo>
                      <a:pt x="538" y="336"/>
                    </a:lnTo>
                    <a:lnTo>
                      <a:pt x="530" y="338"/>
                    </a:lnTo>
                    <a:lnTo>
                      <a:pt x="524" y="342"/>
                    </a:lnTo>
                    <a:lnTo>
                      <a:pt x="518" y="348"/>
                    </a:lnTo>
                    <a:lnTo>
                      <a:pt x="500" y="362"/>
                    </a:lnTo>
                    <a:lnTo>
                      <a:pt x="490" y="368"/>
                    </a:lnTo>
                    <a:lnTo>
                      <a:pt x="478" y="374"/>
                    </a:lnTo>
                    <a:lnTo>
                      <a:pt x="466" y="378"/>
                    </a:lnTo>
                    <a:lnTo>
                      <a:pt x="452" y="380"/>
                    </a:lnTo>
                    <a:lnTo>
                      <a:pt x="434" y="378"/>
                    </a:lnTo>
                    <a:lnTo>
                      <a:pt x="418" y="374"/>
                    </a:lnTo>
                    <a:lnTo>
                      <a:pt x="404" y="366"/>
                    </a:lnTo>
                    <a:lnTo>
                      <a:pt x="390" y="356"/>
                    </a:lnTo>
                    <a:lnTo>
                      <a:pt x="380" y="342"/>
                    </a:lnTo>
                    <a:lnTo>
                      <a:pt x="370" y="328"/>
                    </a:lnTo>
                    <a:lnTo>
                      <a:pt x="366" y="312"/>
                    </a:lnTo>
                    <a:lnTo>
                      <a:pt x="364" y="296"/>
                    </a:lnTo>
                    <a:lnTo>
                      <a:pt x="366" y="278"/>
                    </a:lnTo>
                    <a:lnTo>
                      <a:pt x="370" y="262"/>
                    </a:lnTo>
                    <a:lnTo>
                      <a:pt x="380" y="248"/>
                    </a:lnTo>
                    <a:lnTo>
                      <a:pt x="390" y="236"/>
                    </a:lnTo>
                    <a:lnTo>
                      <a:pt x="404" y="226"/>
                    </a:lnTo>
                    <a:lnTo>
                      <a:pt x="418" y="218"/>
                    </a:lnTo>
                    <a:lnTo>
                      <a:pt x="434" y="212"/>
                    </a:lnTo>
                    <a:lnTo>
                      <a:pt x="452" y="212"/>
                    </a:lnTo>
                    <a:close/>
                  </a:path>
                </a:pathLst>
              </a:custGeom>
              <a:gradFill rotWithShape="1">
                <a:gsLst>
                  <a:gs pos="0">
                    <a:srgbClr val="A0A2A4"/>
                  </a:gs>
                  <a:gs pos="100000">
                    <a:srgbClr val="7F7F7F"/>
                  </a:gs>
                </a:gsLst>
                <a:lin ang="5400000"/>
              </a:gradFill>
              <a:ln w="3175">
                <a:solidFill>
                  <a:srgbClr val="A0A2A4"/>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grpSp>
        <p:sp>
          <p:nvSpPr>
            <p:cNvPr id="8" name="Freeform 18"/>
            <p:cNvSpPr>
              <a:spLocks/>
            </p:cNvSpPr>
            <p:nvPr/>
          </p:nvSpPr>
          <p:spPr bwMode="auto">
            <a:xfrm>
              <a:off x="1188" y="1310"/>
              <a:ext cx="1785" cy="1003"/>
            </a:xfrm>
            <a:custGeom>
              <a:avLst/>
              <a:gdLst>
                <a:gd name="T0" fmla="*/ 2565345 w 1056"/>
                <a:gd name="T1" fmla="*/ 568282 h 594"/>
                <a:gd name="T2" fmla="*/ 2468742 w 1056"/>
                <a:gd name="T3" fmla="*/ 611171 h 594"/>
                <a:gd name="T4" fmla="*/ 2404340 w 1056"/>
                <a:gd name="T5" fmla="*/ 664783 h 594"/>
                <a:gd name="T6" fmla="*/ 2248702 w 1056"/>
                <a:gd name="T7" fmla="*/ 680866 h 594"/>
                <a:gd name="T8" fmla="*/ 2232602 w 1056"/>
                <a:gd name="T9" fmla="*/ 670144 h 594"/>
                <a:gd name="T10" fmla="*/ 2227235 w 1056"/>
                <a:gd name="T11" fmla="*/ 21445 h 594"/>
                <a:gd name="T12" fmla="*/ 2221868 w 1056"/>
                <a:gd name="T13" fmla="*/ 5361 h 594"/>
                <a:gd name="T14" fmla="*/ 1593949 w 1056"/>
                <a:gd name="T15" fmla="*/ 0 h 594"/>
                <a:gd name="T16" fmla="*/ 1577848 w 1056"/>
                <a:gd name="T17" fmla="*/ 5361 h 594"/>
                <a:gd name="T18" fmla="*/ 1572482 w 1056"/>
                <a:gd name="T19" fmla="*/ 144751 h 594"/>
                <a:gd name="T20" fmla="*/ 1583215 w 1056"/>
                <a:gd name="T21" fmla="*/ 182279 h 594"/>
                <a:gd name="T22" fmla="*/ 1636884 w 1056"/>
                <a:gd name="T23" fmla="*/ 241252 h 594"/>
                <a:gd name="T24" fmla="*/ 1685185 w 1056"/>
                <a:gd name="T25" fmla="*/ 332391 h 594"/>
                <a:gd name="T26" fmla="*/ 1679818 w 1056"/>
                <a:gd name="T27" fmla="*/ 407448 h 594"/>
                <a:gd name="T28" fmla="*/ 1620783 w 1056"/>
                <a:gd name="T29" fmla="*/ 525393 h 594"/>
                <a:gd name="T30" fmla="*/ 1508080 w 1056"/>
                <a:gd name="T31" fmla="*/ 584366 h 594"/>
                <a:gd name="T32" fmla="*/ 1416844 w 1056"/>
                <a:gd name="T33" fmla="*/ 584366 h 594"/>
                <a:gd name="T34" fmla="*/ 1298773 w 1056"/>
                <a:gd name="T35" fmla="*/ 525393 h 594"/>
                <a:gd name="T36" fmla="*/ 1239738 w 1056"/>
                <a:gd name="T37" fmla="*/ 407448 h 594"/>
                <a:gd name="T38" fmla="*/ 1239738 w 1056"/>
                <a:gd name="T39" fmla="*/ 332391 h 594"/>
                <a:gd name="T40" fmla="*/ 1282673 w 1056"/>
                <a:gd name="T41" fmla="*/ 241252 h 594"/>
                <a:gd name="T42" fmla="*/ 1336341 w 1056"/>
                <a:gd name="T43" fmla="*/ 182279 h 594"/>
                <a:gd name="T44" fmla="*/ 1347075 w 1056"/>
                <a:gd name="T45" fmla="*/ 21445 h 594"/>
                <a:gd name="T46" fmla="*/ 1341708 w 1056"/>
                <a:gd name="T47" fmla="*/ 5361 h 594"/>
                <a:gd name="T48" fmla="*/ 654753 w 1056"/>
                <a:gd name="T49" fmla="*/ 0 h 594"/>
                <a:gd name="T50" fmla="*/ 638653 w 1056"/>
                <a:gd name="T51" fmla="*/ 5361 h 594"/>
                <a:gd name="T52" fmla="*/ 633286 w 1056"/>
                <a:gd name="T53" fmla="*/ 664783 h 594"/>
                <a:gd name="T54" fmla="*/ 622552 w 1056"/>
                <a:gd name="T55" fmla="*/ 680866 h 594"/>
                <a:gd name="T56" fmla="*/ 466914 w 1056"/>
                <a:gd name="T57" fmla="*/ 686227 h 594"/>
                <a:gd name="T58" fmla="*/ 429347 w 1056"/>
                <a:gd name="T59" fmla="*/ 675505 h 594"/>
                <a:gd name="T60" fmla="*/ 364945 w 1056"/>
                <a:gd name="T61" fmla="*/ 621894 h 594"/>
                <a:gd name="T62" fmla="*/ 273708 w 1056"/>
                <a:gd name="T63" fmla="*/ 573643 h 594"/>
                <a:gd name="T64" fmla="*/ 187839 w 1056"/>
                <a:gd name="T65" fmla="*/ 573643 h 594"/>
                <a:gd name="T66" fmla="*/ 69769 w 1056"/>
                <a:gd name="T67" fmla="*/ 637977 h 594"/>
                <a:gd name="T68" fmla="*/ 5367 w 1056"/>
                <a:gd name="T69" fmla="*/ 750561 h 594"/>
                <a:gd name="T70" fmla="*/ 5367 w 1056"/>
                <a:gd name="T71" fmla="*/ 841701 h 594"/>
                <a:gd name="T72" fmla="*/ 69769 w 1056"/>
                <a:gd name="T73" fmla="*/ 959646 h 594"/>
                <a:gd name="T74" fmla="*/ 187839 w 1056"/>
                <a:gd name="T75" fmla="*/ 1018619 h 594"/>
                <a:gd name="T76" fmla="*/ 273708 w 1056"/>
                <a:gd name="T77" fmla="*/ 1018619 h 594"/>
                <a:gd name="T78" fmla="*/ 364945 w 1056"/>
                <a:gd name="T79" fmla="*/ 975730 h 594"/>
                <a:gd name="T80" fmla="*/ 429347 w 1056"/>
                <a:gd name="T81" fmla="*/ 922118 h 594"/>
                <a:gd name="T82" fmla="*/ 611819 w 1056"/>
                <a:gd name="T83" fmla="*/ 906035 h 594"/>
                <a:gd name="T84" fmla="*/ 622552 w 1056"/>
                <a:gd name="T85" fmla="*/ 916757 h 594"/>
                <a:gd name="T86" fmla="*/ 633286 w 1056"/>
                <a:gd name="T87" fmla="*/ 1570817 h 594"/>
                <a:gd name="T88" fmla="*/ 638653 w 1056"/>
                <a:gd name="T89" fmla="*/ 1586901 h 594"/>
                <a:gd name="T90" fmla="*/ 2205768 w 1056"/>
                <a:gd name="T91" fmla="*/ 1592262 h 594"/>
                <a:gd name="T92" fmla="*/ 2221868 w 1056"/>
                <a:gd name="T93" fmla="*/ 1586901 h 594"/>
                <a:gd name="T94" fmla="*/ 2227235 w 1056"/>
                <a:gd name="T95" fmla="*/ 922118 h 594"/>
                <a:gd name="T96" fmla="*/ 2232602 w 1056"/>
                <a:gd name="T97" fmla="*/ 906035 h 594"/>
                <a:gd name="T98" fmla="*/ 2366773 w 1056"/>
                <a:gd name="T99" fmla="*/ 900673 h 594"/>
                <a:gd name="T100" fmla="*/ 2404340 w 1056"/>
                <a:gd name="T101" fmla="*/ 911396 h 594"/>
                <a:gd name="T102" fmla="*/ 2468742 w 1056"/>
                <a:gd name="T103" fmla="*/ 965007 h 594"/>
                <a:gd name="T104" fmla="*/ 2565345 w 1056"/>
                <a:gd name="T105" fmla="*/ 1013258 h 594"/>
                <a:gd name="T106" fmla="*/ 2645848 w 1056"/>
                <a:gd name="T107" fmla="*/ 1013258 h 594"/>
                <a:gd name="T108" fmla="*/ 2763918 w 1056"/>
                <a:gd name="T109" fmla="*/ 948924 h 594"/>
                <a:gd name="T110" fmla="*/ 2828320 w 1056"/>
                <a:gd name="T111" fmla="*/ 836340 h 594"/>
                <a:gd name="T112" fmla="*/ 2828320 w 1056"/>
                <a:gd name="T113" fmla="*/ 745200 h 594"/>
                <a:gd name="T114" fmla="*/ 2763918 w 1056"/>
                <a:gd name="T115" fmla="*/ 627255 h 594"/>
                <a:gd name="T116" fmla="*/ 2645848 w 1056"/>
                <a:gd name="T117" fmla="*/ 568282 h 5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56"/>
                <a:gd name="T178" fmla="*/ 0 h 594"/>
                <a:gd name="T179" fmla="*/ 1056 w 1056"/>
                <a:gd name="T180" fmla="*/ 594 h 59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56" h="594">
                  <a:moveTo>
                    <a:pt x="968" y="210"/>
                  </a:moveTo>
                  <a:lnTo>
                    <a:pt x="968" y="210"/>
                  </a:lnTo>
                  <a:lnTo>
                    <a:pt x="956" y="212"/>
                  </a:lnTo>
                  <a:lnTo>
                    <a:pt x="942" y="216"/>
                  </a:lnTo>
                  <a:lnTo>
                    <a:pt x="930" y="222"/>
                  </a:lnTo>
                  <a:lnTo>
                    <a:pt x="920" y="228"/>
                  </a:lnTo>
                  <a:lnTo>
                    <a:pt x="902" y="242"/>
                  </a:lnTo>
                  <a:lnTo>
                    <a:pt x="896" y="248"/>
                  </a:lnTo>
                  <a:lnTo>
                    <a:pt x="890" y="252"/>
                  </a:lnTo>
                  <a:lnTo>
                    <a:pt x="882" y="254"/>
                  </a:lnTo>
                  <a:lnTo>
                    <a:pt x="838" y="254"/>
                  </a:lnTo>
                  <a:lnTo>
                    <a:pt x="834" y="252"/>
                  </a:lnTo>
                  <a:lnTo>
                    <a:pt x="832" y="250"/>
                  </a:lnTo>
                  <a:lnTo>
                    <a:pt x="830" y="248"/>
                  </a:lnTo>
                  <a:lnTo>
                    <a:pt x="830" y="246"/>
                  </a:lnTo>
                  <a:lnTo>
                    <a:pt x="830" y="8"/>
                  </a:lnTo>
                  <a:lnTo>
                    <a:pt x="828" y="4"/>
                  </a:lnTo>
                  <a:lnTo>
                    <a:pt x="828" y="2"/>
                  </a:lnTo>
                  <a:lnTo>
                    <a:pt x="824" y="0"/>
                  </a:lnTo>
                  <a:lnTo>
                    <a:pt x="822" y="0"/>
                  </a:lnTo>
                  <a:lnTo>
                    <a:pt x="594" y="0"/>
                  </a:lnTo>
                  <a:lnTo>
                    <a:pt x="590" y="0"/>
                  </a:lnTo>
                  <a:lnTo>
                    <a:pt x="588" y="2"/>
                  </a:lnTo>
                  <a:lnTo>
                    <a:pt x="586" y="4"/>
                  </a:lnTo>
                  <a:lnTo>
                    <a:pt x="586" y="8"/>
                  </a:lnTo>
                  <a:lnTo>
                    <a:pt x="586" y="54"/>
                  </a:lnTo>
                  <a:lnTo>
                    <a:pt x="586" y="62"/>
                  </a:lnTo>
                  <a:lnTo>
                    <a:pt x="590" y="68"/>
                  </a:lnTo>
                  <a:lnTo>
                    <a:pt x="596" y="74"/>
                  </a:lnTo>
                  <a:lnTo>
                    <a:pt x="610" y="90"/>
                  </a:lnTo>
                  <a:lnTo>
                    <a:pt x="616" y="100"/>
                  </a:lnTo>
                  <a:lnTo>
                    <a:pt x="622" y="112"/>
                  </a:lnTo>
                  <a:lnTo>
                    <a:pt x="628" y="124"/>
                  </a:lnTo>
                  <a:lnTo>
                    <a:pt x="628" y="136"/>
                  </a:lnTo>
                  <a:lnTo>
                    <a:pt x="626" y="152"/>
                  </a:lnTo>
                  <a:lnTo>
                    <a:pt x="622" y="168"/>
                  </a:lnTo>
                  <a:lnTo>
                    <a:pt x="614" y="184"/>
                  </a:lnTo>
                  <a:lnTo>
                    <a:pt x="604" y="196"/>
                  </a:lnTo>
                  <a:lnTo>
                    <a:pt x="592" y="206"/>
                  </a:lnTo>
                  <a:lnTo>
                    <a:pt x="576" y="214"/>
                  </a:lnTo>
                  <a:lnTo>
                    <a:pt x="562" y="218"/>
                  </a:lnTo>
                  <a:lnTo>
                    <a:pt x="544" y="220"/>
                  </a:lnTo>
                  <a:lnTo>
                    <a:pt x="528" y="218"/>
                  </a:lnTo>
                  <a:lnTo>
                    <a:pt x="512" y="214"/>
                  </a:lnTo>
                  <a:lnTo>
                    <a:pt x="496" y="206"/>
                  </a:lnTo>
                  <a:lnTo>
                    <a:pt x="484" y="196"/>
                  </a:lnTo>
                  <a:lnTo>
                    <a:pt x="474" y="184"/>
                  </a:lnTo>
                  <a:lnTo>
                    <a:pt x="466" y="168"/>
                  </a:lnTo>
                  <a:lnTo>
                    <a:pt x="462" y="152"/>
                  </a:lnTo>
                  <a:lnTo>
                    <a:pt x="460" y="136"/>
                  </a:lnTo>
                  <a:lnTo>
                    <a:pt x="462" y="124"/>
                  </a:lnTo>
                  <a:lnTo>
                    <a:pt x="466" y="112"/>
                  </a:lnTo>
                  <a:lnTo>
                    <a:pt x="472" y="100"/>
                  </a:lnTo>
                  <a:lnTo>
                    <a:pt x="478" y="90"/>
                  </a:lnTo>
                  <a:lnTo>
                    <a:pt x="492" y="74"/>
                  </a:lnTo>
                  <a:lnTo>
                    <a:pt x="498" y="68"/>
                  </a:lnTo>
                  <a:lnTo>
                    <a:pt x="502" y="62"/>
                  </a:lnTo>
                  <a:lnTo>
                    <a:pt x="502" y="54"/>
                  </a:lnTo>
                  <a:lnTo>
                    <a:pt x="502" y="8"/>
                  </a:lnTo>
                  <a:lnTo>
                    <a:pt x="502" y="4"/>
                  </a:lnTo>
                  <a:lnTo>
                    <a:pt x="500" y="2"/>
                  </a:lnTo>
                  <a:lnTo>
                    <a:pt x="498" y="0"/>
                  </a:lnTo>
                  <a:lnTo>
                    <a:pt x="494" y="0"/>
                  </a:lnTo>
                  <a:lnTo>
                    <a:pt x="244" y="0"/>
                  </a:lnTo>
                  <a:lnTo>
                    <a:pt x="240" y="0"/>
                  </a:lnTo>
                  <a:lnTo>
                    <a:pt x="238" y="2"/>
                  </a:lnTo>
                  <a:lnTo>
                    <a:pt x="236" y="4"/>
                  </a:lnTo>
                  <a:lnTo>
                    <a:pt x="236" y="8"/>
                  </a:lnTo>
                  <a:lnTo>
                    <a:pt x="236" y="248"/>
                  </a:lnTo>
                  <a:lnTo>
                    <a:pt x="234" y="252"/>
                  </a:lnTo>
                  <a:lnTo>
                    <a:pt x="232" y="254"/>
                  </a:lnTo>
                  <a:lnTo>
                    <a:pt x="230" y="256"/>
                  </a:lnTo>
                  <a:lnTo>
                    <a:pt x="228" y="256"/>
                  </a:lnTo>
                  <a:lnTo>
                    <a:pt x="174" y="256"/>
                  </a:lnTo>
                  <a:lnTo>
                    <a:pt x="166" y="256"/>
                  </a:lnTo>
                  <a:lnTo>
                    <a:pt x="160" y="252"/>
                  </a:lnTo>
                  <a:lnTo>
                    <a:pt x="154" y="246"/>
                  </a:lnTo>
                  <a:lnTo>
                    <a:pt x="136" y="232"/>
                  </a:lnTo>
                  <a:lnTo>
                    <a:pt x="126" y="226"/>
                  </a:lnTo>
                  <a:lnTo>
                    <a:pt x="114" y="220"/>
                  </a:lnTo>
                  <a:lnTo>
                    <a:pt x="102" y="214"/>
                  </a:lnTo>
                  <a:lnTo>
                    <a:pt x="88" y="214"/>
                  </a:lnTo>
                  <a:lnTo>
                    <a:pt x="70" y="214"/>
                  </a:lnTo>
                  <a:lnTo>
                    <a:pt x="54" y="220"/>
                  </a:lnTo>
                  <a:lnTo>
                    <a:pt x="40" y="228"/>
                  </a:lnTo>
                  <a:lnTo>
                    <a:pt x="26" y="238"/>
                  </a:lnTo>
                  <a:lnTo>
                    <a:pt x="16" y="250"/>
                  </a:lnTo>
                  <a:lnTo>
                    <a:pt x="6" y="264"/>
                  </a:lnTo>
                  <a:lnTo>
                    <a:pt x="2" y="280"/>
                  </a:lnTo>
                  <a:lnTo>
                    <a:pt x="0" y="298"/>
                  </a:lnTo>
                  <a:lnTo>
                    <a:pt x="2" y="314"/>
                  </a:lnTo>
                  <a:lnTo>
                    <a:pt x="6" y="330"/>
                  </a:lnTo>
                  <a:lnTo>
                    <a:pt x="16" y="346"/>
                  </a:lnTo>
                  <a:lnTo>
                    <a:pt x="26" y="358"/>
                  </a:lnTo>
                  <a:lnTo>
                    <a:pt x="40" y="368"/>
                  </a:lnTo>
                  <a:lnTo>
                    <a:pt x="54" y="376"/>
                  </a:lnTo>
                  <a:lnTo>
                    <a:pt x="70" y="380"/>
                  </a:lnTo>
                  <a:lnTo>
                    <a:pt x="88" y="382"/>
                  </a:lnTo>
                  <a:lnTo>
                    <a:pt x="102" y="380"/>
                  </a:lnTo>
                  <a:lnTo>
                    <a:pt x="114" y="376"/>
                  </a:lnTo>
                  <a:lnTo>
                    <a:pt x="126" y="370"/>
                  </a:lnTo>
                  <a:lnTo>
                    <a:pt x="136" y="364"/>
                  </a:lnTo>
                  <a:lnTo>
                    <a:pt x="154" y="350"/>
                  </a:lnTo>
                  <a:lnTo>
                    <a:pt x="160" y="344"/>
                  </a:lnTo>
                  <a:lnTo>
                    <a:pt x="166" y="340"/>
                  </a:lnTo>
                  <a:lnTo>
                    <a:pt x="174" y="338"/>
                  </a:lnTo>
                  <a:lnTo>
                    <a:pt x="228" y="338"/>
                  </a:lnTo>
                  <a:lnTo>
                    <a:pt x="230" y="340"/>
                  </a:lnTo>
                  <a:lnTo>
                    <a:pt x="232" y="342"/>
                  </a:lnTo>
                  <a:lnTo>
                    <a:pt x="234" y="344"/>
                  </a:lnTo>
                  <a:lnTo>
                    <a:pt x="236" y="346"/>
                  </a:lnTo>
                  <a:lnTo>
                    <a:pt x="236" y="586"/>
                  </a:lnTo>
                  <a:lnTo>
                    <a:pt x="236" y="590"/>
                  </a:lnTo>
                  <a:lnTo>
                    <a:pt x="238" y="592"/>
                  </a:lnTo>
                  <a:lnTo>
                    <a:pt x="240" y="594"/>
                  </a:lnTo>
                  <a:lnTo>
                    <a:pt x="244" y="594"/>
                  </a:lnTo>
                  <a:lnTo>
                    <a:pt x="822" y="594"/>
                  </a:lnTo>
                  <a:lnTo>
                    <a:pt x="824" y="594"/>
                  </a:lnTo>
                  <a:lnTo>
                    <a:pt x="828" y="592"/>
                  </a:lnTo>
                  <a:lnTo>
                    <a:pt x="828" y="590"/>
                  </a:lnTo>
                  <a:lnTo>
                    <a:pt x="830" y="586"/>
                  </a:lnTo>
                  <a:lnTo>
                    <a:pt x="830" y="344"/>
                  </a:lnTo>
                  <a:lnTo>
                    <a:pt x="830" y="340"/>
                  </a:lnTo>
                  <a:lnTo>
                    <a:pt x="832" y="338"/>
                  </a:lnTo>
                  <a:lnTo>
                    <a:pt x="834" y="336"/>
                  </a:lnTo>
                  <a:lnTo>
                    <a:pt x="838" y="336"/>
                  </a:lnTo>
                  <a:lnTo>
                    <a:pt x="882" y="336"/>
                  </a:lnTo>
                  <a:lnTo>
                    <a:pt x="890" y="338"/>
                  </a:lnTo>
                  <a:lnTo>
                    <a:pt x="896" y="340"/>
                  </a:lnTo>
                  <a:lnTo>
                    <a:pt x="902" y="346"/>
                  </a:lnTo>
                  <a:lnTo>
                    <a:pt x="920" y="360"/>
                  </a:lnTo>
                  <a:lnTo>
                    <a:pt x="930" y="366"/>
                  </a:lnTo>
                  <a:lnTo>
                    <a:pt x="942" y="372"/>
                  </a:lnTo>
                  <a:lnTo>
                    <a:pt x="956" y="378"/>
                  </a:lnTo>
                  <a:lnTo>
                    <a:pt x="968" y="378"/>
                  </a:lnTo>
                  <a:lnTo>
                    <a:pt x="986" y="378"/>
                  </a:lnTo>
                  <a:lnTo>
                    <a:pt x="1002" y="372"/>
                  </a:lnTo>
                  <a:lnTo>
                    <a:pt x="1018" y="364"/>
                  </a:lnTo>
                  <a:lnTo>
                    <a:pt x="1030" y="354"/>
                  </a:lnTo>
                  <a:lnTo>
                    <a:pt x="1042" y="342"/>
                  </a:lnTo>
                  <a:lnTo>
                    <a:pt x="1050" y="328"/>
                  </a:lnTo>
                  <a:lnTo>
                    <a:pt x="1054" y="312"/>
                  </a:lnTo>
                  <a:lnTo>
                    <a:pt x="1056" y="294"/>
                  </a:lnTo>
                  <a:lnTo>
                    <a:pt x="1054" y="278"/>
                  </a:lnTo>
                  <a:lnTo>
                    <a:pt x="1050" y="262"/>
                  </a:lnTo>
                  <a:lnTo>
                    <a:pt x="1042" y="246"/>
                  </a:lnTo>
                  <a:lnTo>
                    <a:pt x="1030" y="234"/>
                  </a:lnTo>
                  <a:lnTo>
                    <a:pt x="1018" y="224"/>
                  </a:lnTo>
                  <a:lnTo>
                    <a:pt x="1002" y="216"/>
                  </a:lnTo>
                  <a:lnTo>
                    <a:pt x="986" y="212"/>
                  </a:lnTo>
                  <a:lnTo>
                    <a:pt x="968" y="210"/>
                  </a:lnTo>
                  <a:close/>
                </a:path>
              </a:pathLst>
            </a:custGeom>
            <a:gradFill rotWithShape="1">
              <a:gsLst>
                <a:gs pos="0">
                  <a:srgbClr val="78F8FF"/>
                </a:gs>
                <a:gs pos="56000">
                  <a:srgbClr val="1F88C8"/>
                </a:gs>
                <a:gs pos="100000">
                  <a:srgbClr val="1F88C8"/>
                </a:gs>
              </a:gsLst>
              <a:lin ang="2700000" scaled="1"/>
            </a:gradFill>
            <a:ln w="9525">
              <a:no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12" name="Freeform 23"/>
            <p:cNvSpPr>
              <a:spLocks/>
            </p:cNvSpPr>
            <p:nvPr/>
          </p:nvSpPr>
          <p:spPr bwMode="auto">
            <a:xfrm rot="-5400000">
              <a:off x="2409" y="1121"/>
              <a:ext cx="1372" cy="1004"/>
            </a:xfrm>
            <a:custGeom>
              <a:avLst/>
              <a:gdLst>
                <a:gd name="T0" fmla="*/ 1909817 w 812"/>
                <a:gd name="T1" fmla="*/ 563482 h 594"/>
                <a:gd name="T2" fmla="*/ 1813253 w 812"/>
                <a:gd name="T3" fmla="*/ 606414 h 594"/>
                <a:gd name="T4" fmla="*/ 1748878 w 812"/>
                <a:gd name="T5" fmla="*/ 660079 h 594"/>
                <a:gd name="T6" fmla="*/ 1614761 w 812"/>
                <a:gd name="T7" fmla="*/ 670812 h 594"/>
                <a:gd name="T8" fmla="*/ 1598667 w 812"/>
                <a:gd name="T9" fmla="*/ 665446 h 594"/>
                <a:gd name="T10" fmla="*/ 1593303 w 812"/>
                <a:gd name="T11" fmla="*/ 21466 h 594"/>
                <a:gd name="T12" fmla="*/ 1587938 w 812"/>
                <a:gd name="T13" fmla="*/ 5366 h 594"/>
                <a:gd name="T14" fmla="*/ 928085 w 812"/>
                <a:gd name="T15" fmla="*/ 0 h 594"/>
                <a:gd name="T16" fmla="*/ 911991 w 812"/>
                <a:gd name="T17" fmla="*/ 5366 h 594"/>
                <a:gd name="T18" fmla="*/ 906627 w 812"/>
                <a:gd name="T19" fmla="*/ 123429 h 594"/>
                <a:gd name="T20" fmla="*/ 922721 w 812"/>
                <a:gd name="T21" fmla="*/ 155628 h 594"/>
                <a:gd name="T22" fmla="*/ 976367 w 812"/>
                <a:gd name="T23" fmla="*/ 214660 h 594"/>
                <a:gd name="T24" fmla="*/ 1019284 w 812"/>
                <a:gd name="T25" fmla="*/ 305890 h 594"/>
                <a:gd name="T26" fmla="*/ 1019284 w 812"/>
                <a:gd name="T27" fmla="*/ 386388 h 594"/>
                <a:gd name="T28" fmla="*/ 960273 w 812"/>
                <a:gd name="T29" fmla="*/ 499084 h 594"/>
                <a:gd name="T30" fmla="*/ 842251 w 812"/>
                <a:gd name="T31" fmla="*/ 563482 h 594"/>
                <a:gd name="T32" fmla="*/ 751052 w 812"/>
                <a:gd name="T33" fmla="*/ 563482 h 594"/>
                <a:gd name="T34" fmla="*/ 638394 w 812"/>
                <a:gd name="T35" fmla="*/ 499084 h 594"/>
                <a:gd name="T36" fmla="*/ 574018 w 812"/>
                <a:gd name="T37" fmla="*/ 386388 h 594"/>
                <a:gd name="T38" fmla="*/ 574018 w 812"/>
                <a:gd name="T39" fmla="*/ 305890 h 594"/>
                <a:gd name="T40" fmla="*/ 622300 w 812"/>
                <a:gd name="T41" fmla="*/ 214660 h 594"/>
                <a:gd name="T42" fmla="*/ 670582 w 812"/>
                <a:gd name="T43" fmla="*/ 155628 h 594"/>
                <a:gd name="T44" fmla="*/ 686676 w 812"/>
                <a:gd name="T45" fmla="*/ 21466 h 594"/>
                <a:gd name="T46" fmla="*/ 681311 w 812"/>
                <a:gd name="T47" fmla="*/ 5366 h 594"/>
                <a:gd name="T48" fmla="*/ 21459 w 812"/>
                <a:gd name="T49" fmla="*/ 0 h 594"/>
                <a:gd name="T50" fmla="*/ 5365 w 812"/>
                <a:gd name="T51" fmla="*/ 5366 h 594"/>
                <a:gd name="T52" fmla="*/ 0 w 812"/>
                <a:gd name="T53" fmla="*/ 1572384 h 594"/>
                <a:gd name="T54" fmla="*/ 0 w 812"/>
                <a:gd name="T55" fmla="*/ 1593850 h 594"/>
                <a:gd name="T56" fmla="*/ 5365 w 812"/>
                <a:gd name="T57" fmla="*/ 1567018 h 594"/>
                <a:gd name="T58" fmla="*/ 21459 w 812"/>
                <a:gd name="T59" fmla="*/ 1550918 h 594"/>
                <a:gd name="T60" fmla="*/ 675947 w 812"/>
                <a:gd name="T61" fmla="*/ 1550918 h 594"/>
                <a:gd name="T62" fmla="*/ 686676 w 812"/>
                <a:gd name="T63" fmla="*/ 1529452 h 594"/>
                <a:gd name="T64" fmla="*/ 686676 w 812"/>
                <a:gd name="T65" fmla="*/ 1411389 h 594"/>
                <a:gd name="T66" fmla="*/ 659853 w 812"/>
                <a:gd name="T67" fmla="*/ 1373824 h 594"/>
                <a:gd name="T68" fmla="*/ 590112 w 812"/>
                <a:gd name="T69" fmla="*/ 1271860 h 594"/>
                <a:gd name="T70" fmla="*/ 574018 w 812"/>
                <a:gd name="T71" fmla="*/ 1207462 h 594"/>
                <a:gd name="T72" fmla="*/ 611571 w 812"/>
                <a:gd name="T73" fmla="*/ 1084033 h 594"/>
                <a:gd name="T74" fmla="*/ 708134 w 812"/>
                <a:gd name="T75" fmla="*/ 998169 h 594"/>
                <a:gd name="T76" fmla="*/ 799334 w 812"/>
                <a:gd name="T77" fmla="*/ 982069 h 594"/>
                <a:gd name="T78" fmla="*/ 928085 w 812"/>
                <a:gd name="T79" fmla="*/ 1019635 h 594"/>
                <a:gd name="T80" fmla="*/ 1008555 w 812"/>
                <a:gd name="T81" fmla="*/ 1121598 h 594"/>
                <a:gd name="T82" fmla="*/ 1024649 w 812"/>
                <a:gd name="T83" fmla="*/ 1207462 h 594"/>
                <a:gd name="T84" fmla="*/ 992461 w 812"/>
                <a:gd name="T85" fmla="*/ 1304059 h 594"/>
                <a:gd name="T86" fmla="*/ 922721 w 812"/>
                <a:gd name="T87" fmla="*/ 1389923 h 594"/>
                <a:gd name="T88" fmla="*/ 906627 w 812"/>
                <a:gd name="T89" fmla="*/ 1427489 h 594"/>
                <a:gd name="T90" fmla="*/ 911991 w 812"/>
                <a:gd name="T91" fmla="*/ 1540185 h 594"/>
                <a:gd name="T92" fmla="*/ 928085 w 812"/>
                <a:gd name="T93" fmla="*/ 1550918 h 594"/>
                <a:gd name="T94" fmla="*/ 1582573 w 812"/>
                <a:gd name="T95" fmla="*/ 1550918 h 594"/>
                <a:gd name="T96" fmla="*/ 1593303 w 812"/>
                <a:gd name="T97" fmla="*/ 1529452 h 594"/>
                <a:gd name="T98" fmla="*/ 1598667 w 812"/>
                <a:gd name="T99" fmla="*/ 906938 h 594"/>
                <a:gd name="T100" fmla="*/ 1614761 w 812"/>
                <a:gd name="T101" fmla="*/ 896205 h 594"/>
                <a:gd name="T102" fmla="*/ 1732784 w 812"/>
                <a:gd name="T103" fmla="*/ 896205 h 594"/>
                <a:gd name="T104" fmla="*/ 1770336 w 812"/>
                <a:gd name="T105" fmla="*/ 923038 h 594"/>
                <a:gd name="T106" fmla="*/ 1872265 w 812"/>
                <a:gd name="T107" fmla="*/ 992802 h 594"/>
                <a:gd name="T108" fmla="*/ 1942005 w 812"/>
                <a:gd name="T109" fmla="*/ 1008902 h 594"/>
                <a:gd name="T110" fmla="*/ 2076122 w 812"/>
                <a:gd name="T111" fmla="*/ 971336 h 594"/>
                <a:gd name="T112" fmla="*/ 2161956 w 812"/>
                <a:gd name="T113" fmla="*/ 869373 h 594"/>
                <a:gd name="T114" fmla="*/ 2178050 w 812"/>
                <a:gd name="T115" fmla="*/ 783509 h 594"/>
                <a:gd name="T116" fmla="*/ 2140497 w 812"/>
                <a:gd name="T117" fmla="*/ 654713 h 594"/>
                <a:gd name="T118" fmla="*/ 2033204 w 812"/>
                <a:gd name="T119" fmla="*/ 574215 h 594"/>
                <a:gd name="T120" fmla="*/ 1942005 w 812"/>
                <a:gd name="T121" fmla="*/ 558116 h 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2"/>
                <a:gd name="T184" fmla="*/ 0 h 594"/>
                <a:gd name="T185" fmla="*/ 812 w 812"/>
                <a:gd name="T186" fmla="*/ 594 h 5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2" h="594">
                  <a:moveTo>
                    <a:pt x="724" y="208"/>
                  </a:moveTo>
                  <a:lnTo>
                    <a:pt x="724" y="208"/>
                  </a:lnTo>
                  <a:lnTo>
                    <a:pt x="712" y="210"/>
                  </a:lnTo>
                  <a:lnTo>
                    <a:pt x="698" y="214"/>
                  </a:lnTo>
                  <a:lnTo>
                    <a:pt x="686" y="220"/>
                  </a:lnTo>
                  <a:lnTo>
                    <a:pt x="676" y="226"/>
                  </a:lnTo>
                  <a:lnTo>
                    <a:pt x="660" y="240"/>
                  </a:lnTo>
                  <a:lnTo>
                    <a:pt x="652" y="246"/>
                  </a:lnTo>
                  <a:lnTo>
                    <a:pt x="646" y="250"/>
                  </a:lnTo>
                  <a:lnTo>
                    <a:pt x="638" y="250"/>
                  </a:lnTo>
                  <a:lnTo>
                    <a:pt x="602" y="250"/>
                  </a:lnTo>
                  <a:lnTo>
                    <a:pt x="600" y="250"/>
                  </a:lnTo>
                  <a:lnTo>
                    <a:pt x="596" y="248"/>
                  </a:lnTo>
                  <a:lnTo>
                    <a:pt x="596" y="246"/>
                  </a:lnTo>
                  <a:lnTo>
                    <a:pt x="594" y="242"/>
                  </a:lnTo>
                  <a:lnTo>
                    <a:pt x="594" y="8"/>
                  </a:lnTo>
                  <a:lnTo>
                    <a:pt x="594" y="4"/>
                  </a:lnTo>
                  <a:lnTo>
                    <a:pt x="592" y="2"/>
                  </a:lnTo>
                  <a:lnTo>
                    <a:pt x="590" y="0"/>
                  </a:lnTo>
                  <a:lnTo>
                    <a:pt x="586" y="0"/>
                  </a:lnTo>
                  <a:lnTo>
                    <a:pt x="346" y="0"/>
                  </a:lnTo>
                  <a:lnTo>
                    <a:pt x="344" y="0"/>
                  </a:lnTo>
                  <a:lnTo>
                    <a:pt x="340" y="2"/>
                  </a:lnTo>
                  <a:lnTo>
                    <a:pt x="340" y="4"/>
                  </a:lnTo>
                  <a:lnTo>
                    <a:pt x="338" y="8"/>
                  </a:lnTo>
                  <a:lnTo>
                    <a:pt x="338" y="46"/>
                  </a:lnTo>
                  <a:lnTo>
                    <a:pt x="340" y="52"/>
                  </a:lnTo>
                  <a:lnTo>
                    <a:pt x="344" y="58"/>
                  </a:lnTo>
                  <a:lnTo>
                    <a:pt x="350" y="64"/>
                  </a:lnTo>
                  <a:lnTo>
                    <a:pt x="364" y="80"/>
                  </a:lnTo>
                  <a:lnTo>
                    <a:pt x="370" y="92"/>
                  </a:lnTo>
                  <a:lnTo>
                    <a:pt x="376" y="102"/>
                  </a:lnTo>
                  <a:lnTo>
                    <a:pt x="380" y="114"/>
                  </a:lnTo>
                  <a:lnTo>
                    <a:pt x="382" y="126"/>
                  </a:lnTo>
                  <a:lnTo>
                    <a:pt x="380" y="144"/>
                  </a:lnTo>
                  <a:lnTo>
                    <a:pt x="376" y="160"/>
                  </a:lnTo>
                  <a:lnTo>
                    <a:pt x="368" y="174"/>
                  </a:lnTo>
                  <a:lnTo>
                    <a:pt x="358" y="186"/>
                  </a:lnTo>
                  <a:lnTo>
                    <a:pt x="344" y="196"/>
                  </a:lnTo>
                  <a:lnTo>
                    <a:pt x="330" y="204"/>
                  </a:lnTo>
                  <a:lnTo>
                    <a:pt x="314" y="210"/>
                  </a:lnTo>
                  <a:lnTo>
                    <a:pt x="298" y="212"/>
                  </a:lnTo>
                  <a:lnTo>
                    <a:pt x="280" y="210"/>
                  </a:lnTo>
                  <a:lnTo>
                    <a:pt x="264" y="204"/>
                  </a:lnTo>
                  <a:lnTo>
                    <a:pt x="250" y="196"/>
                  </a:lnTo>
                  <a:lnTo>
                    <a:pt x="238" y="186"/>
                  </a:lnTo>
                  <a:lnTo>
                    <a:pt x="228" y="174"/>
                  </a:lnTo>
                  <a:lnTo>
                    <a:pt x="220" y="160"/>
                  </a:lnTo>
                  <a:lnTo>
                    <a:pt x="214" y="144"/>
                  </a:lnTo>
                  <a:lnTo>
                    <a:pt x="212" y="126"/>
                  </a:lnTo>
                  <a:lnTo>
                    <a:pt x="214" y="114"/>
                  </a:lnTo>
                  <a:lnTo>
                    <a:pt x="218" y="102"/>
                  </a:lnTo>
                  <a:lnTo>
                    <a:pt x="224" y="92"/>
                  </a:lnTo>
                  <a:lnTo>
                    <a:pt x="232" y="80"/>
                  </a:lnTo>
                  <a:lnTo>
                    <a:pt x="244" y="64"/>
                  </a:lnTo>
                  <a:lnTo>
                    <a:pt x="250" y="58"/>
                  </a:lnTo>
                  <a:lnTo>
                    <a:pt x="254" y="52"/>
                  </a:lnTo>
                  <a:lnTo>
                    <a:pt x="256" y="46"/>
                  </a:lnTo>
                  <a:lnTo>
                    <a:pt x="256" y="8"/>
                  </a:lnTo>
                  <a:lnTo>
                    <a:pt x="256" y="4"/>
                  </a:lnTo>
                  <a:lnTo>
                    <a:pt x="254" y="2"/>
                  </a:lnTo>
                  <a:lnTo>
                    <a:pt x="252" y="0"/>
                  </a:lnTo>
                  <a:lnTo>
                    <a:pt x="248" y="0"/>
                  </a:lnTo>
                  <a:lnTo>
                    <a:pt x="8" y="0"/>
                  </a:lnTo>
                  <a:lnTo>
                    <a:pt x="6" y="0"/>
                  </a:lnTo>
                  <a:lnTo>
                    <a:pt x="2" y="2"/>
                  </a:lnTo>
                  <a:lnTo>
                    <a:pt x="0" y="4"/>
                  </a:lnTo>
                  <a:lnTo>
                    <a:pt x="0" y="8"/>
                  </a:lnTo>
                  <a:lnTo>
                    <a:pt x="0" y="586"/>
                  </a:lnTo>
                  <a:lnTo>
                    <a:pt x="0" y="594"/>
                  </a:lnTo>
                  <a:lnTo>
                    <a:pt x="0" y="586"/>
                  </a:lnTo>
                  <a:lnTo>
                    <a:pt x="2" y="584"/>
                  </a:lnTo>
                  <a:lnTo>
                    <a:pt x="4" y="580"/>
                  </a:lnTo>
                  <a:lnTo>
                    <a:pt x="6" y="580"/>
                  </a:lnTo>
                  <a:lnTo>
                    <a:pt x="8" y="578"/>
                  </a:lnTo>
                  <a:lnTo>
                    <a:pt x="248" y="578"/>
                  </a:lnTo>
                  <a:lnTo>
                    <a:pt x="252" y="578"/>
                  </a:lnTo>
                  <a:lnTo>
                    <a:pt x="254" y="576"/>
                  </a:lnTo>
                  <a:lnTo>
                    <a:pt x="256" y="574"/>
                  </a:lnTo>
                  <a:lnTo>
                    <a:pt x="256" y="570"/>
                  </a:lnTo>
                  <a:lnTo>
                    <a:pt x="256" y="532"/>
                  </a:lnTo>
                  <a:lnTo>
                    <a:pt x="256" y="526"/>
                  </a:lnTo>
                  <a:lnTo>
                    <a:pt x="250" y="518"/>
                  </a:lnTo>
                  <a:lnTo>
                    <a:pt x="246" y="512"/>
                  </a:lnTo>
                  <a:lnTo>
                    <a:pt x="232" y="496"/>
                  </a:lnTo>
                  <a:lnTo>
                    <a:pt x="226" y="486"/>
                  </a:lnTo>
                  <a:lnTo>
                    <a:pt x="220" y="474"/>
                  </a:lnTo>
                  <a:lnTo>
                    <a:pt x="214" y="462"/>
                  </a:lnTo>
                  <a:lnTo>
                    <a:pt x="214" y="450"/>
                  </a:lnTo>
                  <a:lnTo>
                    <a:pt x="214" y="434"/>
                  </a:lnTo>
                  <a:lnTo>
                    <a:pt x="220" y="418"/>
                  </a:lnTo>
                  <a:lnTo>
                    <a:pt x="228" y="404"/>
                  </a:lnTo>
                  <a:lnTo>
                    <a:pt x="238" y="392"/>
                  </a:lnTo>
                  <a:lnTo>
                    <a:pt x="250" y="380"/>
                  </a:lnTo>
                  <a:lnTo>
                    <a:pt x="264" y="372"/>
                  </a:lnTo>
                  <a:lnTo>
                    <a:pt x="280" y="368"/>
                  </a:lnTo>
                  <a:lnTo>
                    <a:pt x="298" y="366"/>
                  </a:lnTo>
                  <a:lnTo>
                    <a:pt x="314" y="368"/>
                  </a:lnTo>
                  <a:lnTo>
                    <a:pt x="330" y="372"/>
                  </a:lnTo>
                  <a:lnTo>
                    <a:pt x="346" y="380"/>
                  </a:lnTo>
                  <a:lnTo>
                    <a:pt x="358" y="392"/>
                  </a:lnTo>
                  <a:lnTo>
                    <a:pt x="368" y="404"/>
                  </a:lnTo>
                  <a:lnTo>
                    <a:pt x="376" y="418"/>
                  </a:lnTo>
                  <a:lnTo>
                    <a:pt x="380" y="434"/>
                  </a:lnTo>
                  <a:lnTo>
                    <a:pt x="382" y="450"/>
                  </a:lnTo>
                  <a:lnTo>
                    <a:pt x="380" y="462"/>
                  </a:lnTo>
                  <a:lnTo>
                    <a:pt x="376" y="474"/>
                  </a:lnTo>
                  <a:lnTo>
                    <a:pt x="370" y="486"/>
                  </a:lnTo>
                  <a:lnTo>
                    <a:pt x="364" y="496"/>
                  </a:lnTo>
                  <a:lnTo>
                    <a:pt x="350" y="512"/>
                  </a:lnTo>
                  <a:lnTo>
                    <a:pt x="344" y="518"/>
                  </a:lnTo>
                  <a:lnTo>
                    <a:pt x="340" y="526"/>
                  </a:lnTo>
                  <a:lnTo>
                    <a:pt x="338" y="532"/>
                  </a:lnTo>
                  <a:lnTo>
                    <a:pt x="338" y="570"/>
                  </a:lnTo>
                  <a:lnTo>
                    <a:pt x="340" y="574"/>
                  </a:lnTo>
                  <a:lnTo>
                    <a:pt x="342" y="576"/>
                  </a:lnTo>
                  <a:lnTo>
                    <a:pt x="344" y="578"/>
                  </a:lnTo>
                  <a:lnTo>
                    <a:pt x="346" y="578"/>
                  </a:lnTo>
                  <a:lnTo>
                    <a:pt x="586" y="578"/>
                  </a:lnTo>
                  <a:lnTo>
                    <a:pt x="590" y="578"/>
                  </a:lnTo>
                  <a:lnTo>
                    <a:pt x="592" y="576"/>
                  </a:lnTo>
                  <a:lnTo>
                    <a:pt x="594" y="574"/>
                  </a:lnTo>
                  <a:lnTo>
                    <a:pt x="594" y="570"/>
                  </a:lnTo>
                  <a:lnTo>
                    <a:pt x="594" y="342"/>
                  </a:lnTo>
                  <a:lnTo>
                    <a:pt x="596" y="338"/>
                  </a:lnTo>
                  <a:lnTo>
                    <a:pt x="596" y="336"/>
                  </a:lnTo>
                  <a:lnTo>
                    <a:pt x="600" y="334"/>
                  </a:lnTo>
                  <a:lnTo>
                    <a:pt x="602" y="334"/>
                  </a:lnTo>
                  <a:lnTo>
                    <a:pt x="638" y="334"/>
                  </a:lnTo>
                  <a:lnTo>
                    <a:pt x="646" y="334"/>
                  </a:lnTo>
                  <a:lnTo>
                    <a:pt x="652" y="338"/>
                  </a:lnTo>
                  <a:lnTo>
                    <a:pt x="660" y="344"/>
                  </a:lnTo>
                  <a:lnTo>
                    <a:pt x="676" y="358"/>
                  </a:lnTo>
                  <a:lnTo>
                    <a:pt x="686" y="364"/>
                  </a:lnTo>
                  <a:lnTo>
                    <a:pt x="698" y="370"/>
                  </a:lnTo>
                  <a:lnTo>
                    <a:pt x="712" y="374"/>
                  </a:lnTo>
                  <a:lnTo>
                    <a:pt x="724" y="376"/>
                  </a:lnTo>
                  <a:lnTo>
                    <a:pt x="742" y="374"/>
                  </a:lnTo>
                  <a:lnTo>
                    <a:pt x="758" y="370"/>
                  </a:lnTo>
                  <a:lnTo>
                    <a:pt x="774" y="362"/>
                  </a:lnTo>
                  <a:lnTo>
                    <a:pt x="786" y="352"/>
                  </a:lnTo>
                  <a:lnTo>
                    <a:pt x="798" y="340"/>
                  </a:lnTo>
                  <a:lnTo>
                    <a:pt x="806" y="324"/>
                  </a:lnTo>
                  <a:lnTo>
                    <a:pt x="812" y="310"/>
                  </a:lnTo>
                  <a:lnTo>
                    <a:pt x="812" y="292"/>
                  </a:lnTo>
                  <a:lnTo>
                    <a:pt x="812" y="274"/>
                  </a:lnTo>
                  <a:lnTo>
                    <a:pt x="806" y="260"/>
                  </a:lnTo>
                  <a:lnTo>
                    <a:pt x="798" y="244"/>
                  </a:lnTo>
                  <a:lnTo>
                    <a:pt x="786" y="232"/>
                  </a:lnTo>
                  <a:lnTo>
                    <a:pt x="774" y="222"/>
                  </a:lnTo>
                  <a:lnTo>
                    <a:pt x="758" y="214"/>
                  </a:lnTo>
                  <a:lnTo>
                    <a:pt x="742" y="210"/>
                  </a:lnTo>
                  <a:lnTo>
                    <a:pt x="724" y="208"/>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13" name="Freeform 24"/>
            <p:cNvSpPr>
              <a:spLocks/>
            </p:cNvSpPr>
            <p:nvPr/>
          </p:nvSpPr>
          <p:spPr bwMode="auto">
            <a:xfrm>
              <a:off x="576" y="958"/>
              <a:ext cx="1004" cy="1362"/>
            </a:xfrm>
            <a:custGeom>
              <a:avLst/>
              <a:gdLst>
                <a:gd name="T0" fmla="*/ 1212829 w 594"/>
                <a:gd name="T1" fmla="*/ 1142787 h 806"/>
                <a:gd name="T2" fmla="*/ 1282593 w 594"/>
                <a:gd name="T3" fmla="*/ 1158883 h 806"/>
                <a:gd name="T4" fmla="*/ 1341625 w 594"/>
                <a:gd name="T5" fmla="*/ 1191074 h 806"/>
                <a:gd name="T6" fmla="*/ 1406023 w 594"/>
                <a:gd name="T7" fmla="*/ 1244726 h 806"/>
                <a:gd name="T8" fmla="*/ 1422122 w 594"/>
                <a:gd name="T9" fmla="*/ 1255456 h 806"/>
                <a:gd name="T10" fmla="*/ 1572384 w 594"/>
                <a:gd name="T11" fmla="*/ 1255456 h 806"/>
                <a:gd name="T12" fmla="*/ 1583117 w 594"/>
                <a:gd name="T13" fmla="*/ 1255456 h 806"/>
                <a:gd name="T14" fmla="*/ 1593850 w 594"/>
                <a:gd name="T15" fmla="*/ 1244726 h 806"/>
                <a:gd name="T16" fmla="*/ 1593850 w 594"/>
                <a:gd name="T17" fmla="*/ 590172 h 806"/>
                <a:gd name="T18" fmla="*/ 1593850 w 594"/>
                <a:gd name="T19" fmla="*/ 579441 h 806"/>
                <a:gd name="T20" fmla="*/ 1583117 w 594"/>
                <a:gd name="T21" fmla="*/ 568711 h 806"/>
                <a:gd name="T22" fmla="*/ 928404 w 594"/>
                <a:gd name="T23" fmla="*/ 568711 h 806"/>
                <a:gd name="T24" fmla="*/ 906938 w 594"/>
                <a:gd name="T25" fmla="*/ 568711 h 806"/>
                <a:gd name="T26" fmla="*/ 906938 w 594"/>
                <a:gd name="T27" fmla="*/ 541885 h 806"/>
                <a:gd name="T28" fmla="*/ 906938 w 594"/>
                <a:gd name="T29" fmla="*/ 445311 h 806"/>
                <a:gd name="T30" fmla="*/ 923038 w 594"/>
                <a:gd name="T31" fmla="*/ 407755 h 806"/>
                <a:gd name="T32" fmla="*/ 939137 w 594"/>
                <a:gd name="T33" fmla="*/ 391659 h 806"/>
                <a:gd name="T34" fmla="*/ 992802 w 594"/>
                <a:gd name="T35" fmla="*/ 321912 h 806"/>
                <a:gd name="T36" fmla="*/ 1019635 w 594"/>
                <a:gd name="T37" fmla="*/ 257530 h 806"/>
                <a:gd name="T38" fmla="*/ 1025001 w 594"/>
                <a:gd name="T39" fmla="*/ 225338 h 806"/>
                <a:gd name="T40" fmla="*/ 1008902 w 594"/>
                <a:gd name="T41" fmla="*/ 134130 h 806"/>
                <a:gd name="T42" fmla="*/ 960603 w 594"/>
                <a:gd name="T43" fmla="*/ 64382 h 806"/>
                <a:gd name="T44" fmla="*/ 885472 w 594"/>
                <a:gd name="T45" fmla="*/ 16096 h 806"/>
                <a:gd name="T46" fmla="*/ 799608 w 594"/>
                <a:gd name="T47" fmla="*/ 0 h 806"/>
                <a:gd name="T48" fmla="*/ 751310 w 594"/>
                <a:gd name="T49" fmla="*/ 0 h 806"/>
                <a:gd name="T50" fmla="*/ 670812 w 594"/>
                <a:gd name="T51" fmla="*/ 37556 h 806"/>
                <a:gd name="T52" fmla="*/ 611781 w 594"/>
                <a:gd name="T53" fmla="*/ 96574 h 806"/>
                <a:gd name="T54" fmla="*/ 574215 w 594"/>
                <a:gd name="T55" fmla="*/ 177052 h 806"/>
                <a:gd name="T56" fmla="*/ 568849 w 594"/>
                <a:gd name="T57" fmla="*/ 225338 h 806"/>
                <a:gd name="T58" fmla="*/ 584948 w 594"/>
                <a:gd name="T59" fmla="*/ 289721 h 806"/>
                <a:gd name="T60" fmla="*/ 622514 w 594"/>
                <a:gd name="T61" fmla="*/ 348738 h 806"/>
                <a:gd name="T62" fmla="*/ 670812 w 594"/>
                <a:gd name="T63" fmla="*/ 407755 h 806"/>
                <a:gd name="T64" fmla="*/ 681545 w 594"/>
                <a:gd name="T65" fmla="*/ 423851 h 806"/>
                <a:gd name="T66" fmla="*/ 686912 w 594"/>
                <a:gd name="T67" fmla="*/ 541885 h 806"/>
                <a:gd name="T68" fmla="*/ 686912 w 594"/>
                <a:gd name="T69" fmla="*/ 568711 h 806"/>
                <a:gd name="T70" fmla="*/ 665446 w 594"/>
                <a:gd name="T71" fmla="*/ 568711 h 806"/>
                <a:gd name="T72" fmla="*/ 21466 w 594"/>
                <a:gd name="T73" fmla="*/ 568711 h 806"/>
                <a:gd name="T74" fmla="*/ 5366 w 594"/>
                <a:gd name="T75" fmla="*/ 574076 h 806"/>
                <a:gd name="T76" fmla="*/ 0 w 594"/>
                <a:gd name="T77" fmla="*/ 590172 h 806"/>
                <a:gd name="T78" fmla="*/ 0 w 594"/>
                <a:gd name="T79" fmla="*/ 2140714 h 806"/>
                <a:gd name="T80" fmla="*/ 5366 w 594"/>
                <a:gd name="T81" fmla="*/ 2156810 h 806"/>
                <a:gd name="T82" fmla="*/ 21466 w 594"/>
                <a:gd name="T83" fmla="*/ 2162175 h 806"/>
                <a:gd name="T84" fmla="*/ 1572384 w 594"/>
                <a:gd name="T85" fmla="*/ 2162175 h 806"/>
                <a:gd name="T86" fmla="*/ 1588484 w 594"/>
                <a:gd name="T87" fmla="*/ 2156810 h 806"/>
                <a:gd name="T88" fmla="*/ 1593850 w 594"/>
                <a:gd name="T89" fmla="*/ 2140714 h 806"/>
                <a:gd name="T90" fmla="*/ 1593850 w 594"/>
                <a:gd name="T91" fmla="*/ 1496890 h 806"/>
                <a:gd name="T92" fmla="*/ 1588484 w 594"/>
                <a:gd name="T93" fmla="*/ 1486160 h 806"/>
                <a:gd name="T94" fmla="*/ 1572384 w 594"/>
                <a:gd name="T95" fmla="*/ 1475430 h 806"/>
                <a:gd name="T96" fmla="*/ 1443588 w 594"/>
                <a:gd name="T97" fmla="*/ 1475430 h 806"/>
                <a:gd name="T98" fmla="*/ 1406023 w 594"/>
                <a:gd name="T99" fmla="*/ 1491525 h 806"/>
                <a:gd name="T100" fmla="*/ 1389923 w 594"/>
                <a:gd name="T101" fmla="*/ 1507621 h 806"/>
                <a:gd name="T102" fmla="*/ 1314792 w 594"/>
                <a:gd name="T103" fmla="*/ 1561273 h 806"/>
                <a:gd name="T104" fmla="*/ 1250394 w 594"/>
                <a:gd name="T105" fmla="*/ 1588099 h 806"/>
                <a:gd name="T106" fmla="*/ 1212829 w 594"/>
                <a:gd name="T107" fmla="*/ 1593464 h 806"/>
                <a:gd name="T108" fmla="*/ 1121598 w 594"/>
                <a:gd name="T109" fmla="*/ 1577368 h 806"/>
                <a:gd name="T110" fmla="*/ 1046467 w 594"/>
                <a:gd name="T111" fmla="*/ 1529082 h 806"/>
                <a:gd name="T112" fmla="*/ 992802 w 594"/>
                <a:gd name="T113" fmla="*/ 1453969 h 806"/>
                <a:gd name="T114" fmla="*/ 976703 w 594"/>
                <a:gd name="T115" fmla="*/ 1368126 h 806"/>
                <a:gd name="T116" fmla="*/ 982069 w 594"/>
                <a:gd name="T117" fmla="*/ 1319839 h 806"/>
                <a:gd name="T118" fmla="*/ 1019635 w 594"/>
                <a:gd name="T119" fmla="*/ 1239361 h 806"/>
                <a:gd name="T120" fmla="*/ 1084033 w 594"/>
                <a:gd name="T121" fmla="*/ 1180344 h 806"/>
                <a:gd name="T122" fmla="*/ 1164530 w 594"/>
                <a:gd name="T123" fmla="*/ 1142787 h 806"/>
                <a:gd name="T124" fmla="*/ 1212829 w 594"/>
                <a:gd name="T125" fmla="*/ 1142787 h 8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94"/>
                <a:gd name="T190" fmla="*/ 0 h 806"/>
                <a:gd name="T191" fmla="*/ 594 w 594"/>
                <a:gd name="T192" fmla="*/ 806 h 8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94" h="806">
                  <a:moveTo>
                    <a:pt x="452" y="426"/>
                  </a:moveTo>
                  <a:lnTo>
                    <a:pt x="452" y="426"/>
                  </a:lnTo>
                  <a:lnTo>
                    <a:pt x="466" y="426"/>
                  </a:lnTo>
                  <a:lnTo>
                    <a:pt x="478" y="432"/>
                  </a:lnTo>
                  <a:lnTo>
                    <a:pt x="490" y="438"/>
                  </a:lnTo>
                  <a:lnTo>
                    <a:pt x="500" y="444"/>
                  </a:lnTo>
                  <a:lnTo>
                    <a:pt x="518" y="458"/>
                  </a:lnTo>
                  <a:lnTo>
                    <a:pt x="524" y="464"/>
                  </a:lnTo>
                  <a:lnTo>
                    <a:pt x="530" y="468"/>
                  </a:lnTo>
                  <a:lnTo>
                    <a:pt x="538" y="468"/>
                  </a:lnTo>
                  <a:lnTo>
                    <a:pt x="586" y="468"/>
                  </a:lnTo>
                  <a:lnTo>
                    <a:pt x="590" y="468"/>
                  </a:lnTo>
                  <a:lnTo>
                    <a:pt x="592" y="466"/>
                  </a:lnTo>
                  <a:lnTo>
                    <a:pt x="594" y="464"/>
                  </a:lnTo>
                  <a:lnTo>
                    <a:pt x="594" y="460"/>
                  </a:lnTo>
                  <a:lnTo>
                    <a:pt x="594" y="220"/>
                  </a:lnTo>
                  <a:lnTo>
                    <a:pt x="594" y="216"/>
                  </a:lnTo>
                  <a:lnTo>
                    <a:pt x="592" y="214"/>
                  </a:lnTo>
                  <a:lnTo>
                    <a:pt x="590" y="212"/>
                  </a:lnTo>
                  <a:lnTo>
                    <a:pt x="586" y="212"/>
                  </a:lnTo>
                  <a:lnTo>
                    <a:pt x="346" y="212"/>
                  </a:lnTo>
                  <a:lnTo>
                    <a:pt x="338" y="212"/>
                  </a:lnTo>
                  <a:lnTo>
                    <a:pt x="338" y="202"/>
                  </a:lnTo>
                  <a:lnTo>
                    <a:pt x="338" y="166"/>
                  </a:lnTo>
                  <a:lnTo>
                    <a:pt x="340" y="158"/>
                  </a:lnTo>
                  <a:lnTo>
                    <a:pt x="344" y="152"/>
                  </a:lnTo>
                  <a:lnTo>
                    <a:pt x="350" y="146"/>
                  </a:lnTo>
                  <a:lnTo>
                    <a:pt x="364" y="130"/>
                  </a:lnTo>
                  <a:lnTo>
                    <a:pt x="370" y="120"/>
                  </a:lnTo>
                  <a:lnTo>
                    <a:pt x="376" y="108"/>
                  </a:lnTo>
                  <a:lnTo>
                    <a:pt x="380" y="96"/>
                  </a:lnTo>
                  <a:lnTo>
                    <a:pt x="382" y="84"/>
                  </a:lnTo>
                  <a:lnTo>
                    <a:pt x="380" y="66"/>
                  </a:lnTo>
                  <a:lnTo>
                    <a:pt x="376" y="50"/>
                  </a:lnTo>
                  <a:lnTo>
                    <a:pt x="368" y="36"/>
                  </a:lnTo>
                  <a:lnTo>
                    <a:pt x="358" y="24"/>
                  </a:lnTo>
                  <a:lnTo>
                    <a:pt x="344" y="14"/>
                  </a:lnTo>
                  <a:lnTo>
                    <a:pt x="330" y="6"/>
                  </a:lnTo>
                  <a:lnTo>
                    <a:pt x="314" y="0"/>
                  </a:lnTo>
                  <a:lnTo>
                    <a:pt x="298" y="0"/>
                  </a:lnTo>
                  <a:lnTo>
                    <a:pt x="280" y="0"/>
                  </a:lnTo>
                  <a:lnTo>
                    <a:pt x="264" y="6"/>
                  </a:lnTo>
                  <a:lnTo>
                    <a:pt x="250" y="14"/>
                  </a:lnTo>
                  <a:lnTo>
                    <a:pt x="238" y="24"/>
                  </a:lnTo>
                  <a:lnTo>
                    <a:pt x="228" y="36"/>
                  </a:lnTo>
                  <a:lnTo>
                    <a:pt x="220" y="50"/>
                  </a:lnTo>
                  <a:lnTo>
                    <a:pt x="214" y="66"/>
                  </a:lnTo>
                  <a:lnTo>
                    <a:pt x="212" y="84"/>
                  </a:lnTo>
                  <a:lnTo>
                    <a:pt x="214" y="96"/>
                  </a:lnTo>
                  <a:lnTo>
                    <a:pt x="218" y="108"/>
                  </a:lnTo>
                  <a:lnTo>
                    <a:pt x="224" y="120"/>
                  </a:lnTo>
                  <a:lnTo>
                    <a:pt x="232" y="130"/>
                  </a:lnTo>
                  <a:lnTo>
                    <a:pt x="244" y="146"/>
                  </a:lnTo>
                  <a:lnTo>
                    <a:pt x="250" y="152"/>
                  </a:lnTo>
                  <a:lnTo>
                    <a:pt x="254" y="158"/>
                  </a:lnTo>
                  <a:lnTo>
                    <a:pt x="256" y="166"/>
                  </a:lnTo>
                  <a:lnTo>
                    <a:pt x="256" y="202"/>
                  </a:lnTo>
                  <a:lnTo>
                    <a:pt x="256" y="212"/>
                  </a:lnTo>
                  <a:lnTo>
                    <a:pt x="248" y="212"/>
                  </a:lnTo>
                  <a:lnTo>
                    <a:pt x="8" y="212"/>
                  </a:lnTo>
                  <a:lnTo>
                    <a:pt x="6" y="212"/>
                  </a:lnTo>
                  <a:lnTo>
                    <a:pt x="2" y="214"/>
                  </a:lnTo>
                  <a:lnTo>
                    <a:pt x="0" y="216"/>
                  </a:lnTo>
                  <a:lnTo>
                    <a:pt x="0" y="220"/>
                  </a:lnTo>
                  <a:lnTo>
                    <a:pt x="0" y="798"/>
                  </a:lnTo>
                  <a:lnTo>
                    <a:pt x="0" y="802"/>
                  </a:lnTo>
                  <a:lnTo>
                    <a:pt x="2" y="804"/>
                  </a:lnTo>
                  <a:lnTo>
                    <a:pt x="6" y="806"/>
                  </a:lnTo>
                  <a:lnTo>
                    <a:pt x="8" y="806"/>
                  </a:lnTo>
                  <a:lnTo>
                    <a:pt x="586" y="806"/>
                  </a:lnTo>
                  <a:lnTo>
                    <a:pt x="590" y="806"/>
                  </a:lnTo>
                  <a:lnTo>
                    <a:pt x="592" y="804"/>
                  </a:lnTo>
                  <a:lnTo>
                    <a:pt x="594" y="802"/>
                  </a:lnTo>
                  <a:lnTo>
                    <a:pt x="594" y="798"/>
                  </a:lnTo>
                  <a:lnTo>
                    <a:pt x="594" y="558"/>
                  </a:lnTo>
                  <a:lnTo>
                    <a:pt x="594" y="556"/>
                  </a:lnTo>
                  <a:lnTo>
                    <a:pt x="592" y="554"/>
                  </a:lnTo>
                  <a:lnTo>
                    <a:pt x="590" y="552"/>
                  </a:lnTo>
                  <a:lnTo>
                    <a:pt x="586" y="550"/>
                  </a:lnTo>
                  <a:lnTo>
                    <a:pt x="538" y="550"/>
                  </a:lnTo>
                  <a:lnTo>
                    <a:pt x="530" y="552"/>
                  </a:lnTo>
                  <a:lnTo>
                    <a:pt x="524" y="556"/>
                  </a:lnTo>
                  <a:lnTo>
                    <a:pt x="518" y="562"/>
                  </a:lnTo>
                  <a:lnTo>
                    <a:pt x="500" y="576"/>
                  </a:lnTo>
                  <a:lnTo>
                    <a:pt x="490" y="582"/>
                  </a:lnTo>
                  <a:lnTo>
                    <a:pt x="478" y="588"/>
                  </a:lnTo>
                  <a:lnTo>
                    <a:pt x="466" y="592"/>
                  </a:lnTo>
                  <a:lnTo>
                    <a:pt x="452" y="594"/>
                  </a:lnTo>
                  <a:lnTo>
                    <a:pt x="434" y="592"/>
                  </a:lnTo>
                  <a:lnTo>
                    <a:pt x="418" y="588"/>
                  </a:lnTo>
                  <a:lnTo>
                    <a:pt x="404" y="580"/>
                  </a:lnTo>
                  <a:lnTo>
                    <a:pt x="390" y="570"/>
                  </a:lnTo>
                  <a:lnTo>
                    <a:pt x="380" y="558"/>
                  </a:lnTo>
                  <a:lnTo>
                    <a:pt x="370" y="542"/>
                  </a:lnTo>
                  <a:lnTo>
                    <a:pt x="366" y="526"/>
                  </a:lnTo>
                  <a:lnTo>
                    <a:pt x="364" y="510"/>
                  </a:lnTo>
                  <a:lnTo>
                    <a:pt x="366" y="492"/>
                  </a:lnTo>
                  <a:lnTo>
                    <a:pt x="370" y="476"/>
                  </a:lnTo>
                  <a:lnTo>
                    <a:pt x="380" y="462"/>
                  </a:lnTo>
                  <a:lnTo>
                    <a:pt x="390" y="450"/>
                  </a:lnTo>
                  <a:lnTo>
                    <a:pt x="404" y="440"/>
                  </a:lnTo>
                  <a:lnTo>
                    <a:pt x="418" y="432"/>
                  </a:lnTo>
                  <a:lnTo>
                    <a:pt x="434" y="426"/>
                  </a:lnTo>
                  <a:lnTo>
                    <a:pt x="452" y="426"/>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221208" name="Tekstboks 26"/>
            <p:cNvSpPr txBox="1">
              <a:spLocks noChangeArrowheads="1"/>
            </p:cNvSpPr>
            <p:nvPr/>
          </p:nvSpPr>
          <p:spPr bwMode="auto">
            <a:xfrm>
              <a:off x="892" y="2003"/>
              <a:ext cx="3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09" name="Tekstboks 27"/>
            <p:cNvSpPr txBox="1">
              <a:spLocks noChangeArrowheads="1"/>
            </p:cNvSpPr>
            <p:nvPr/>
          </p:nvSpPr>
          <p:spPr bwMode="auto">
            <a:xfrm>
              <a:off x="1891" y="2003"/>
              <a:ext cx="3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10" name="Tekstboks 28"/>
            <p:cNvSpPr txBox="1">
              <a:spLocks noChangeArrowheads="1"/>
            </p:cNvSpPr>
            <p:nvPr/>
          </p:nvSpPr>
          <p:spPr bwMode="auto">
            <a:xfrm>
              <a:off x="2933" y="2003"/>
              <a:ext cx="3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595959"/>
                  </a:solidFill>
                  <a:latin typeface="Calibri" pitchFamily="34" charset="0"/>
                  <a:ea typeface="MS PGothic" pitchFamily="34" charset="-128"/>
                </a:rPr>
                <a:t>文字</a:t>
              </a:r>
            </a:p>
          </p:txBody>
        </p:sp>
        <p:sp>
          <p:nvSpPr>
            <p:cNvPr id="221211" name="Tekstboks 44"/>
            <p:cNvSpPr txBox="1">
              <a:spLocks noChangeArrowheads="1"/>
            </p:cNvSpPr>
            <p:nvPr/>
          </p:nvSpPr>
          <p:spPr bwMode="auto">
            <a:xfrm>
              <a:off x="3890" y="2003"/>
              <a:ext cx="3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grpSp>
      <p:grpSp>
        <p:nvGrpSpPr>
          <p:cNvPr id="221212" name="Group 28"/>
          <p:cNvGrpSpPr>
            <a:grpSpLocks/>
          </p:cNvGrpSpPr>
          <p:nvPr/>
        </p:nvGrpSpPr>
        <p:grpSpPr bwMode="auto">
          <a:xfrm>
            <a:off x="5579590" y="2714086"/>
            <a:ext cx="759823" cy="1915858"/>
            <a:chOff x="3515" y="1480"/>
            <a:chExt cx="165" cy="554"/>
          </a:xfrm>
        </p:grpSpPr>
        <p:sp>
          <p:nvSpPr>
            <p:cNvPr id="221213" name="Freeform 29"/>
            <p:cNvSpPr>
              <a:spLocks/>
            </p:cNvSpPr>
            <p:nvPr/>
          </p:nvSpPr>
          <p:spPr bwMode="auto">
            <a:xfrm>
              <a:off x="3515" y="1480"/>
              <a:ext cx="165" cy="554"/>
            </a:xfrm>
            <a:custGeom>
              <a:avLst/>
              <a:gdLst>
                <a:gd name="T0" fmla="*/ 99 w 283"/>
                <a:gd name="T1" fmla="*/ 135 h 949"/>
                <a:gd name="T2" fmla="*/ 106 w 283"/>
                <a:gd name="T3" fmla="*/ 117 h 949"/>
                <a:gd name="T4" fmla="*/ 98 w 283"/>
                <a:gd name="T5" fmla="*/ 81 h 949"/>
                <a:gd name="T6" fmla="*/ 103 w 283"/>
                <a:gd name="T7" fmla="*/ 62 h 949"/>
                <a:gd name="T8" fmla="*/ 129 w 283"/>
                <a:gd name="T9" fmla="*/ 2 h 949"/>
                <a:gd name="T10" fmla="*/ 155 w 283"/>
                <a:gd name="T11" fmla="*/ 2 h 949"/>
                <a:gd name="T12" fmla="*/ 188 w 283"/>
                <a:gd name="T13" fmla="*/ 58 h 949"/>
                <a:gd name="T14" fmla="*/ 190 w 283"/>
                <a:gd name="T15" fmla="*/ 77 h 949"/>
                <a:gd name="T16" fmla="*/ 178 w 283"/>
                <a:gd name="T17" fmla="*/ 98 h 949"/>
                <a:gd name="T18" fmla="*/ 165 w 283"/>
                <a:gd name="T19" fmla="*/ 133 h 949"/>
                <a:gd name="T20" fmla="*/ 230 w 283"/>
                <a:gd name="T21" fmla="*/ 173 h 949"/>
                <a:gd name="T22" fmla="*/ 250 w 283"/>
                <a:gd name="T23" fmla="*/ 209 h 949"/>
                <a:gd name="T24" fmla="*/ 279 w 283"/>
                <a:gd name="T25" fmla="*/ 268 h 949"/>
                <a:gd name="T26" fmla="*/ 235 w 283"/>
                <a:gd name="T27" fmla="*/ 310 h 949"/>
                <a:gd name="T28" fmla="*/ 215 w 283"/>
                <a:gd name="T29" fmla="*/ 368 h 949"/>
                <a:gd name="T30" fmla="*/ 219 w 283"/>
                <a:gd name="T31" fmla="*/ 467 h 949"/>
                <a:gd name="T32" fmla="*/ 212 w 283"/>
                <a:gd name="T33" fmla="*/ 650 h 949"/>
                <a:gd name="T34" fmla="*/ 214 w 283"/>
                <a:gd name="T35" fmla="*/ 793 h 949"/>
                <a:gd name="T36" fmla="*/ 231 w 283"/>
                <a:gd name="T37" fmla="*/ 834 h 949"/>
                <a:gd name="T38" fmla="*/ 280 w 283"/>
                <a:gd name="T39" fmla="*/ 855 h 949"/>
                <a:gd name="T40" fmla="*/ 254 w 283"/>
                <a:gd name="T41" fmla="*/ 875 h 949"/>
                <a:gd name="T42" fmla="*/ 191 w 283"/>
                <a:gd name="T43" fmla="*/ 854 h 949"/>
                <a:gd name="T44" fmla="*/ 153 w 283"/>
                <a:gd name="T45" fmla="*/ 859 h 949"/>
                <a:gd name="T46" fmla="*/ 150 w 283"/>
                <a:gd name="T47" fmla="*/ 841 h 949"/>
                <a:gd name="T48" fmla="*/ 154 w 283"/>
                <a:gd name="T49" fmla="*/ 807 h 949"/>
                <a:gd name="T50" fmla="*/ 154 w 283"/>
                <a:gd name="T51" fmla="*/ 743 h 949"/>
                <a:gd name="T52" fmla="*/ 135 w 283"/>
                <a:gd name="T53" fmla="*/ 634 h 949"/>
                <a:gd name="T54" fmla="*/ 114 w 283"/>
                <a:gd name="T55" fmla="*/ 608 h 949"/>
                <a:gd name="T56" fmla="*/ 87 w 283"/>
                <a:gd name="T57" fmla="*/ 743 h 949"/>
                <a:gd name="T58" fmla="*/ 77 w 283"/>
                <a:gd name="T59" fmla="*/ 865 h 949"/>
                <a:gd name="T60" fmla="*/ 69 w 283"/>
                <a:gd name="T61" fmla="*/ 937 h 949"/>
                <a:gd name="T62" fmla="*/ 10 w 283"/>
                <a:gd name="T63" fmla="*/ 932 h 949"/>
                <a:gd name="T64" fmla="*/ 0 w 283"/>
                <a:gd name="T65" fmla="*/ 853 h 949"/>
                <a:gd name="T66" fmla="*/ 15 w 283"/>
                <a:gd name="T67" fmla="*/ 820 h 949"/>
                <a:gd name="T68" fmla="*/ 18 w 283"/>
                <a:gd name="T69" fmla="*/ 676 h 949"/>
                <a:gd name="T70" fmla="*/ 37 w 283"/>
                <a:gd name="T71" fmla="*/ 532 h 949"/>
                <a:gd name="T72" fmla="*/ 42 w 283"/>
                <a:gd name="T73" fmla="*/ 447 h 949"/>
                <a:gd name="T74" fmla="*/ 57 w 283"/>
                <a:gd name="T75" fmla="*/ 331 h 949"/>
                <a:gd name="T76" fmla="*/ 43 w 283"/>
                <a:gd name="T77" fmla="*/ 286 h 949"/>
                <a:gd name="T78" fmla="*/ 28 w 283"/>
                <a:gd name="T79" fmla="*/ 184 h 949"/>
                <a:gd name="T80" fmla="*/ 58 w 283"/>
                <a:gd name="T81" fmla="*/ 151 h 949"/>
                <a:gd name="T82" fmla="*/ 91 w 283"/>
                <a:gd name="T83" fmla="*/ 143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 h="949">
                  <a:moveTo>
                    <a:pt x="91" y="143"/>
                  </a:moveTo>
                  <a:cubicBezTo>
                    <a:pt x="92" y="143"/>
                    <a:pt x="97" y="140"/>
                    <a:pt x="99" y="135"/>
                  </a:cubicBezTo>
                  <a:cubicBezTo>
                    <a:pt x="100" y="130"/>
                    <a:pt x="102" y="118"/>
                    <a:pt x="102" y="118"/>
                  </a:cubicBezTo>
                  <a:cubicBezTo>
                    <a:pt x="106" y="117"/>
                    <a:pt x="106" y="117"/>
                    <a:pt x="106" y="117"/>
                  </a:cubicBezTo>
                  <a:cubicBezTo>
                    <a:pt x="107" y="88"/>
                    <a:pt x="107" y="88"/>
                    <a:pt x="107" y="88"/>
                  </a:cubicBezTo>
                  <a:cubicBezTo>
                    <a:pt x="107" y="88"/>
                    <a:pt x="99" y="88"/>
                    <a:pt x="98" y="81"/>
                  </a:cubicBezTo>
                  <a:cubicBezTo>
                    <a:pt x="97" y="75"/>
                    <a:pt x="98" y="64"/>
                    <a:pt x="101" y="63"/>
                  </a:cubicBezTo>
                  <a:cubicBezTo>
                    <a:pt x="103" y="62"/>
                    <a:pt x="103" y="62"/>
                    <a:pt x="103" y="62"/>
                  </a:cubicBezTo>
                  <a:cubicBezTo>
                    <a:pt x="103" y="62"/>
                    <a:pt x="100" y="29"/>
                    <a:pt x="106" y="21"/>
                  </a:cubicBezTo>
                  <a:cubicBezTo>
                    <a:pt x="112" y="13"/>
                    <a:pt x="121" y="5"/>
                    <a:pt x="129" y="2"/>
                  </a:cubicBezTo>
                  <a:cubicBezTo>
                    <a:pt x="137" y="0"/>
                    <a:pt x="147" y="2"/>
                    <a:pt x="149" y="2"/>
                  </a:cubicBezTo>
                  <a:cubicBezTo>
                    <a:pt x="150" y="2"/>
                    <a:pt x="152" y="2"/>
                    <a:pt x="155" y="2"/>
                  </a:cubicBezTo>
                  <a:cubicBezTo>
                    <a:pt x="158" y="3"/>
                    <a:pt x="177" y="17"/>
                    <a:pt x="180" y="23"/>
                  </a:cubicBezTo>
                  <a:cubicBezTo>
                    <a:pt x="183" y="29"/>
                    <a:pt x="190" y="50"/>
                    <a:pt x="188" y="58"/>
                  </a:cubicBezTo>
                  <a:cubicBezTo>
                    <a:pt x="187" y="66"/>
                    <a:pt x="186" y="69"/>
                    <a:pt x="186" y="69"/>
                  </a:cubicBezTo>
                  <a:cubicBezTo>
                    <a:pt x="186" y="69"/>
                    <a:pt x="191" y="73"/>
                    <a:pt x="190" y="77"/>
                  </a:cubicBezTo>
                  <a:cubicBezTo>
                    <a:pt x="189" y="81"/>
                    <a:pt x="185" y="100"/>
                    <a:pt x="182" y="100"/>
                  </a:cubicBezTo>
                  <a:cubicBezTo>
                    <a:pt x="180" y="99"/>
                    <a:pt x="178" y="98"/>
                    <a:pt x="178" y="98"/>
                  </a:cubicBezTo>
                  <a:cubicBezTo>
                    <a:pt x="178" y="98"/>
                    <a:pt x="167" y="120"/>
                    <a:pt x="166" y="125"/>
                  </a:cubicBezTo>
                  <a:cubicBezTo>
                    <a:pt x="166" y="129"/>
                    <a:pt x="165" y="133"/>
                    <a:pt x="165" y="133"/>
                  </a:cubicBezTo>
                  <a:cubicBezTo>
                    <a:pt x="173" y="155"/>
                    <a:pt x="173" y="155"/>
                    <a:pt x="173" y="155"/>
                  </a:cubicBezTo>
                  <a:cubicBezTo>
                    <a:pt x="173" y="155"/>
                    <a:pt x="224" y="162"/>
                    <a:pt x="230" y="173"/>
                  </a:cubicBezTo>
                  <a:cubicBezTo>
                    <a:pt x="237" y="183"/>
                    <a:pt x="239" y="191"/>
                    <a:pt x="241" y="195"/>
                  </a:cubicBezTo>
                  <a:cubicBezTo>
                    <a:pt x="244" y="199"/>
                    <a:pt x="249" y="204"/>
                    <a:pt x="250" y="209"/>
                  </a:cubicBezTo>
                  <a:cubicBezTo>
                    <a:pt x="250" y="214"/>
                    <a:pt x="253" y="223"/>
                    <a:pt x="257" y="228"/>
                  </a:cubicBezTo>
                  <a:cubicBezTo>
                    <a:pt x="260" y="232"/>
                    <a:pt x="279" y="250"/>
                    <a:pt x="279" y="268"/>
                  </a:cubicBezTo>
                  <a:cubicBezTo>
                    <a:pt x="279" y="287"/>
                    <a:pt x="281" y="311"/>
                    <a:pt x="266" y="311"/>
                  </a:cubicBezTo>
                  <a:cubicBezTo>
                    <a:pt x="251" y="312"/>
                    <a:pt x="235" y="310"/>
                    <a:pt x="235" y="310"/>
                  </a:cubicBezTo>
                  <a:cubicBezTo>
                    <a:pt x="225" y="310"/>
                    <a:pt x="225" y="310"/>
                    <a:pt x="225" y="310"/>
                  </a:cubicBezTo>
                  <a:cubicBezTo>
                    <a:pt x="225" y="310"/>
                    <a:pt x="214" y="363"/>
                    <a:pt x="215" y="368"/>
                  </a:cubicBezTo>
                  <a:cubicBezTo>
                    <a:pt x="216" y="374"/>
                    <a:pt x="227" y="443"/>
                    <a:pt x="224" y="450"/>
                  </a:cubicBezTo>
                  <a:cubicBezTo>
                    <a:pt x="221" y="457"/>
                    <a:pt x="219" y="461"/>
                    <a:pt x="219" y="467"/>
                  </a:cubicBezTo>
                  <a:cubicBezTo>
                    <a:pt x="218" y="472"/>
                    <a:pt x="220" y="487"/>
                    <a:pt x="220" y="487"/>
                  </a:cubicBezTo>
                  <a:cubicBezTo>
                    <a:pt x="220" y="487"/>
                    <a:pt x="211" y="634"/>
                    <a:pt x="212" y="650"/>
                  </a:cubicBezTo>
                  <a:cubicBezTo>
                    <a:pt x="212" y="667"/>
                    <a:pt x="218" y="715"/>
                    <a:pt x="216" y="739"/>
                  </a:cubicBezTo>
                  <a:cubicBezTo>
                    <a:pt x="214" y="763"/>
                    <a:pt x="214" y="793"/>
                    <a:pt x="214" y="793"/>
                  </a:cubicBezTo>
                  <a:cubicBezTo>
                    <a:pt x="214" y="793"/>
                    <a:pt x="223" y="801"/>
                    <a:pt x="225" y="811"/>
                  </a:cubicBezTo>
                  <a:cubicBezTo>
                    <a:pt x="228" y="821"/>
                    <a:pt x="230" y="833"/>
                    <a:pt x="231" y="834"/>
                  </a:cubicBezTo>
                  <a:cubicBezTo>
                    <a:pt x="232" y="835"/>
                    <a:pt x="248" y="845"/>
                    <a:pt x="253" y="847"/>
                  </a:cubicBezTo>
                  <a:cubicBezTo>
                    <a:pt x="258" y="849"/>
                    <a:pt x="278" y="849"/>
                    <a:pt x="280" y="855"/>
                  </a:cubicBezTo>
                  <a:cubicBezTo>
                    <a:pt x="283" y="861"/>
                    <a:pt x="283" y="864"/>
                    <a:pt x="283" y="864"/>
                  </a:cubicBezTo>
                  <a:cubicBezTo>
                    <a:pt x="283" y="864"/>
                    <a:pt x="267" y="875"/>
                    <a:pt x="254" y="875"/>
                  </a:cubicBezTo>
                  <a:cubicBezTo>
                    <a:pt x="241" y="874"/>
                    <a:pt x="227" y="872"/>
                    <a:pt x="217" y="866"/>
                  </a:cubicBezTo>
                  <a:cubicBezTo>
                    <a:pt x="207" y="860"/>
                    <a:pt x="191" y="854"/>
                    <a:pt x="191" y="854"/>
                  </a:cubicBezTo>
                  <a:cubicBezTo>
                    <a:pt x="188" y="862"/>
                    <a:pt x="188" y="862"/>
                    <a:pt x="188" y="862"/>
                  </a:cubicBezTo>
                  <a:cubicBezTo>
                    <a:pt x="188" y="862"/>
                    <a:pt x="158" y="862"/>
                    <a:pt x="153" y="859"/>
                  </a:cubicBezTo>
                  <a:cubicBezTo>
                    <a:pt x="148" y="856"/>
                    <a:pt x="148" y="854"/>
                    <a:pt x="148" y="854"/>
                  </a:cubicBezTo>
                  <a:cubicBezTo>
                    <a:pt x="150" y="841"/>
                    <a:pt x="150" y="841"/>
                    <a:pt x="150" y="841"/>
                  </a:cubicBezTo>
                  <a:cubicBezTo>
                    <a:pt x="150" y="841"/>
                    <a:pt x="148" y="823"/>
                    <a:pt x="150" y="817"/>
                  </a:cubicBezTo>
                  <a:cubicBezTo>
                    <a:pt x="153" y="811"/>
                    <a:pt x="152" y="811"/>
                    <a:pt x="154" y="807"/>
                  </a:cubicBezTo>
                  <a:cubicBezTo>
                    <a:pt x="156" y="803"/>
                    <a:pt x="162" y="799"/>
                    <a:pt x="161" y="796"/>
                  </a:cubicBezTo>
                  <a:cubicBezTo>
                    <a:pt x="161" y="793"/>
                    <a:pt x="158" y="754"/>
                    <a:pt x="154" y="743"/>
                  </a:cubicBezTo>
                  <a:cubicBezTo>
                    <a:pt x="149" y="733"/>
                    <a:pt x="144" y="714"/>
                    <a:pt x="144" y="710"/>
                  </a:cubicBezTo>
                  <a:cubicBezTo>
                    <a:pt x="144" y="705"/>
                    <a:pt x="137" y="651"/>
                    <a:pt x="135" y="634"/>
                  </a:cubicBezTo>
                  <a:cubicBezTo>
                    <a:pt x="132" y="617"/>
                    <a:pt x="126" y="574"/>
                    <a:pt x="126" y="574"/>
                  </a:cubicBezTo>
                  <a:cubicBezTo>
                    <a:pt x="126" y="574"/>
                    <a:pt x="118" y="595"/>
                    <a:pt x="114" y="608"/>
                  </a:cubicBezTo>
                  <a:cubicBezTo>
                    <a:pt x="109" y="621"/>
                    <a:pt x="95" y="691"/>
                    <a:pt x="93" y="710"/>
                  </a:cubicBezTo>
                  <a:cubicBezTo>
                    <a:pt x="90" y="730"/>
                    <a:pt x="88" y="737"/>
                    <a:pt x="87" y="743"/>
                  </a:cubicBezTo>
                  <a:cubicBezTo>
                    <a:pt x="87" y="750"/>
                    <a:pt x="88" y="826"/>
                    <a:pt x="86" y="836"/>
                  </a:cubicBezTo>
                  <a:cubicBezTo>
                    <a:pt x="84" y="846"/>
                    <a:pt x="86" y="856"/>
                    <a:pt x="77" y="865"/>
                  </a:cubicBezTo>
                  <a:cubicBezTo>
                    <a:pt x="68" y="874"/>
                    <a:pt x="58" y="885"/>
                    <a:pt x="58" y="885"/>
                  </a:cubicBezTo>
                  <a:cubicBezTo>
                    <a:pt x="58" y="885"/>
                    <a:pt x="73" y="929"/>
                    <a:pt x="69" y="937"/>
                  </a:cubicBezTo>
                  <a:cubicBezTo>
                    <a:pt x="64" y="945"/>
                    <a:pt x="51" y="949"/>
                    <a:pt x="40" y="948"/>
                  </a:cubicBezTo>
                  <a:cubicBezTo>
                    <a:pt x="29" y="948"/>
                    <a:pt x="15" y="944"/>
                    <a:pt x="10" y="932"/>
                  </a:cubicBezTo>
                  <a:cubicBezTo>
                    <a:pt x="6" y="921"/>
                    <a:pt x="9" y="882"/>
                    <a:pt x="9" y="882"/>
                  </a:cubicBezTo>
                  <a:cubicBezTo>
                    <a:pt x="0" y="853"/>
                    <a:pt x="0" y="853"/>
                    <a:pt x="0" y="853"/>
                  </a:cubicBezTo>
                  <a:cubicBezTo>
                    <a:pt x="0" y="853"/>
                    <a:pt x="3" y="841"/>
                    <a:pt x="8" y="838"/>
                  </a:cubicBezTo>
                  <a:cubicBezTo>
                    <a:pt x="13" y="835"/>
                    <a:pt x="18" y="828"/>
                    <a:pt x="15" y="820"/>
                  </a:cubicBezTo>
                  <a:cubicBezTo>
                    <a:pt x="11" y="811"/>
                    <a:pt x="15" y="713"/>
                    <a:pt x="16" y="708"/>
                  </a:cubicBezTo>
                  <a:cubicBezTo>
                    <a:pt x="17" y="704"/>
                    <a:pt x="18" y="680"/>
                    <a:pt x="18" y="676"/>
                  </a:cubicBezTo>
                  <a:cubicBezTo>
                    <a:pt x="19" y="672"/>
                    <a:pt x="36" y="598"/>
                    <a:pt x="34" y="586"/>
                  </a:cubicBezTo>
                  <a:cubicBezTo>
                    <a:pt x="33" y="574"/>
                    <a:pt x="37" y="535"/>
                    <a:pt x="37" y="532"/>
                  </a:cubicBezTo>
                  <a:cubicBezTo>
                    <a:pt x="37" y="529"/>
                    <a:pt x="39" y="470"/>
                    <a:pt x="40" y="468"/>
                  </a:cubicBezTo>
                  <a:cubicBezTo>
                    <a:pt x="41" y="466"/>
                    <a:pt x="42" y="447"/>
                    <a:pt x="42" y="447"/>
                  </a:cubicBezTo>
                  <a:cubicBezTo>
                    <a:pt x="42" y="447"/>
                    <a:pt x="30" y="421"/>
                    <a:pt x="37" y="402"/>
                  </a:cubicBezTo>
                  <a:cubicBezTo>
                    <a:pt x="43" y="383"/>
                    <a:pt x="57" y="332"/>
                    <a:pt x="57" y="331"/>
                  </a:cubicBezTo>
                  <a:cubicBezTo>
                    <a:pt x="57" y="330"/>
                    <a:pt x="58" y="321"/>
                    <a:pt x="58" y="321"/>
                  </a:cubicBezTo>
                  <a:cubicBezTo>
                    <a:pt x="58" y="321"/>
                    <a:pt x="49" y="296"/>
                    <a:pt x="43" y="286"/>
                  </a:cubicBezTo>
                  <a:cubicBezTo>
                    <a:pt x="38" y="276"/>
                    <a:pt x="21" y="240"/>
                    <a:pt x="24" y="219"/>
                  </a:cubicBezTo>
                  <a:cubicBezTo>
                    <a:pt x="27" y="198"/>
                    <a:pt x="25" y="193"/>
                    <a:pt x="28" y="184"/>
                  </a:cubicBezTo>
                  <a:cubicBezTo>
                    <a:pt x="31" y="176"/>
                    <a:pt x="34" y="168"/>
                    <a:pt x="36" y="165"/>
                  </a:cubicBezTo>
                  <a:cubicBezTo>
                    <a:pt x="37" y="163"/>
                    <a:pt x="52" y="153"/>
                    <a:pt x="58" y="151"/>
                  </a:cubicBezTo>
                  <a:cubicBezTo>
                    <a:pt x="65" y="148"/>
                    <a:pt x="73" y="149"/>
                    <a:pt x="78" y="148"/>
                  </a:cubicBezTo>
                  <a:cubicBezTo>
                    <a:pt x="84" y="147"/>
                    <a:pt x="91" y="143"/>
                    <a:pt x="91" y="143"/>
                  </a:cubicBezTo>
                  <a:close/>
                </a:path>
              </a:pathLst>
            </a:custGeom>
            <a:gradFill rotWithShape="1">
              <a:gsLst>
                <a:gs pos="0">
                  <a:srgbClr val="66CCFF"/>
                </a:gs>
                <a:gs pos="100000">
                  <a:srgbClr val="66CCFF">
                    <a:gamma/>
                    <a:shade val="46275"/>
                    <a:invGamma/>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21214" name="Freeform 30"/>
            <p:cNvSpPr>
              <a:spLocks/>
            </p:cNvSpPr>
            <p:nvPr/>
          </p:nvSpPr>
          <p:spPr bwMode="auto">
            <a:xfrm>
              <a:off x="3594" y="1571"/>
              <a:ext cx="45" cy="120"/>
            </a:xfrm>
            <a:custGeom>
              <a:avLst/>
              <a:gdLst>
                <a:gd name="T0" fmla="*/ 7 w 77"/>
                <a:gd name="T1" fmla="*/ 0 h 206"/>
                <a:gd name="T2" fmla="*/ 19 w 77"/>
                <a:gd name="T3" fmla="*/ 2 h 206"/>
                <a:gd name="T4" fmla="*/ 21 w 77"/>
                <a:gd name="T5" fmla="*/ 0 h 206"/>
                <a:gd name="T6" fmla="*/ 29 w 77"/>
                <a:gd name="T7" fmla="*/ 8 h 206"/>
                <a:gd name="T8" fmla="*/ 27 w 77"/>
                <a:gd name="T9" fmla="*/ 24 h 206"/>
                <a:gd name="T10" fmla="*/ 37 w 77"/>
                <a:gd name="T11" fmla="*/ 48 h 206"/>
                <a:gd name="T12" fmla="*/ 58 w 77"/>
                <a:gd name="T13" fmla="*/ 94 h 206"/>
                <a:gd name="T14" fmla="*/ 74 w 77"/>
                <a:gd name="T15" fmla="*/ 171 h 206"/>
                <a:gd name="T16" fmla="*/ 77 w 77"/>
                <a:gd name="T17" fmla="*/ 179 h 206"/>
                <a:gd name="T18" fmla="*/ 61 w 77"/>
                <a:gd name="T19" fmla="*/ 206 h 206"/>
                <a:gd name="T20" fmla="*/ 29 w 77"/>
                <a:gd name="T21" fmla="*/ 171 h 206"/>
                <a:gd name="T22" fmla="*/ 15 w 77"/>
                <a:gd name="T23" fmla="*/ 66 h 206"/>
                <a:gd name="T24" fmla="*/ 13 w 77"/>
                <a:gd name="T25" fmla="*/ 32 h 206"/>
                <a:gd name="T26" fmla="*/ 14 w 77"/>
                <a:gd name="T27" fmla="*/ 25 h 206"/>
                <a:gd name="T28" fmla="*/ 0 w 77"/>
                <a:gd name="T29" fmla="*/ 8 h 206"/>
                <a:gd name="T30" fmla="*/ 7 w 7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206">
                  <a:moveTo>
                    <a:pt x="7" y="0"/>
                  </a:moveTo>
                  <a:cubicBezTo>
                    <a:pt x="7" y="0"/>
                    <a:pt x="16" y="3"/>
                    <a:pt x="19" y="2"/>
                  </a:cubicBezTo>
                  <a:cubicBezTo>
                    <a:pt x="21" y="0"/>
                    <a:pt x="21" y="0"/>
                    <a:pt x="21" y="0"/>
                  </a:cubicBezTo>
                  <a:cubicBezTo>
                    <a:pt x="21" y="0"/>
                    <a:pt x="28" y="6"/>
                    <a:pt x="29" y="8"/>
                  </a:cubicBezTo>
                  <a:cubicBezTo>
                    <a:pt x="30" y="10"/>
                    <a:pt x="27" y="24"/>
                    <a:pt x="27" y="24"/>
                  </a:cubicBezTo>
                  <a:cubicBezTo>
                    <a:pt x="27" y="24"/>
                    <a:pt x="30" y="41"/>
                    <a:pt x="37" y="48"/>
                  </a:cubicBezTo>
                  <a:cubicBezTo>
                    <a:pt x="44" y="55"/>
                    <a:pt x="58" y="94"/>
                    <a:pt x="58" y="94"/>
                  </a:cubicBezTo>
                  <a:cubicBezTo>
                    <a:pt x="58" y="94"/>
                    <a:pt x="71" y="165"/>
                    <a:pt x="74" y="171"/>
                  </a:cubicBezTo>
                  <a:cubicBezTo>
                    <a:pt x="77" y="178"/>
                    <a:pt x="77" y="179"/>
                    <a:pt x="77" y="179"/>
                  </a:cubicBezTo>
                  <a:cubicBezTo>
                    <a:pt x="61" y="206"/>
                    <a:pt x="61" y="206"/>
                    <a:pt x="61" y="206"/>
                  </a:cubicBezTo>
                  <a:cubicBezTo>
                    <a:pt x="61" y="206"/>
                    <a:pt x="34" y="182"/>
                    <a:pt x="29" y="171"/>
                  </a:cubicBezTo>
                  <a:cubicBezTo>
                    <a:pt x="23" y="161"/>
                    <a:pt x="14" y="74"/>
                    <a:pt x="15" y="66"/>
                  </a:cubicBezTo>
                  <a:cubicBezTo>
                    <a:pt x="15" y="59"/>
                    <a:pt x="13" y="32"/>
                    <a:pt x="13" y="32"/>
                  </a:cubicBezTo>
                  <a:cubicBezTo>
                    <a:pt x="14" y="25"/>
                    <a:pt x="14" y="25"/>
                    <a:pt x="14" y="25"/>
                  </a:cubicBezTo>
                  <a:cubicBezTo>
                    <a:pt x="0" y="8"/>
                    <a:pt x="0" y="8"/>
                    <a:pt x="0" y="8"/>
                  </a:cubicBezTo>
                  <a:lnTo>
                    <a:pt x="7" y="0"/>
                  </a:lnTo>
                  <a:close/>
                </a:path>
              </a:pathLst>
            </a:custGeom>
            <a:solidFill>
              <a:srgbClr val="CC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221215" name="Group 31"/>
          <p:cNvGrpSpPr>
            <a:grpSpLocks/>
          </p:cNvGrpSpPr>
          <p:nvPr/>
        </p:nvGrpSpPr>
        <p:grpSpPr bwMode="auto">
          <a:xfrm>
            <a:off x="7595702" y="2825005"/>
            <a:ext cx="727061" cy="1661251"/>
            <a:chOff x="4195" y="2069"/>
            <a:chExt cx="308" cy="939"/>
          </a:xfrm>
        </p:grpSpPr>
        <p:sp>
          <p:nvSpPr>
            <p:cNvPr id="221216" name="Freeform 32"/>
            <p:cNvSpPr>
              <a:spLocks noEditPoints="1"/>
            </p:cNvSpPr>
            <p:nvPr/>
          </p:nvSpPr>
          <p:spPr bwMode="auto">
            <a:xfrm>
              <a:off x="4195" y="2069"/>
              <a:ext cx="308" cy="939"/>
            </a:xfrm>
            <a:custGeom>
              <a:avLst/>
              <a:gdLst>
                <a:gd name="T0" fmla="*/ 23 w 527"/>
                <a:gd name="T1" fmla="*/ 772 h 1608"/>
                <a:gd name="T2" fmla="*/ 45 w 527"/>
                <a:gd name="T3" fmla="*/ 796 h 1608"/>
                <a:gd name="T4" fmla="*/ 47 w 527"/>
                <a:gd name="T5" fmla="*/ 871 h 1608"/>
                <a:gd name="T6" fmla="*/ 90 w 527"/>
                <a:gd name="T7" fmla="*/ 1089 h 1608"/>
                <a:gd name="T8" fmla="*/ 115 w 527"/>
                <a:gd name="T9" fmla="*/ 1325 h 1608"/>
                <a:gd name="T10" fmla="*/ 110 w 527"/>
                <a:gd name="T11" fmla="*/ 1408 h 1608"/>
                <a:gd name="T12" fmla="*/ 92 w 527"/>
                <a:gd name="T13" fmla="*/ 1515 h 1608"/>
                <a:gd name="T14" fmla="*/ 214 w 527"/>
                <a:gd name="T15" fmla="*/ 1437 h 1608"/>
                <a:gd name="T16" fmla="*/ 224 w 527"/>
                <a:gd name="T17" fmla="*/ 1360 h 1608"/>
                <a:gd name="T18" fmla="*/ 199 w 527"/>
                <a:gd name="T19" fmla="*/ 1173 h 1608"/>
                <a:gd name="T20" fmla="*/ 195 w 527"/>
                <a:gd name="T21" fmla="*/ 1133 h 1608"/>
                <a:gd name="T22" fmla="*/ 207 w 527"/>
                <a:gd name="T23" fmla="*/ 1060 h 1608"/>
                <a:gd name="T24" fmla="*/ 231 w 527"/>
                <a:gd name="T25" fmla="*/ 916 h 1608"/>
                <a:gd name="T26" fmla="*/ 274 w 527"/>
                <a:gd name="T27" fmla="*/ 1089 h 1608"/>
                <a:gd name="T28" fmla="*/ 294 w 527"/>
                <a:gd name="T29" fmla="*/ 1217 h 1608"/>
                <a:gd name="T30" fmla="*/ 326 w 527"/>
                <a:gd name="T31" fmla="*/ 1428 h 1608"/>
                <a:gd name="T32" fmla="*/ 357 w 527"/>
                <a:gd name="T33" fmla="*/ 1509 h 1608"/>
                <a:gd name="T34" fmla="*/ 440 w 527"/>
                <a:gd name="T35" fmla="*/ 1599 h 1608"/>
                <a:gd name="T36" fmla="*/ 442 w 527"/>
                <a:gd name="T37" fmla="*/ 1467 h 1608"/>
                <a:gd name="T38" fmla="*/ 424 w 527"/>
                <a:gd name="T39" fmla="*/ 1375 h 1608"/>
                <a:gd name="T40" fmla="*/ 422 w 527"/>
                <a:gd name="T41" fmla="*/ 1243 h 1608"/>
                <a:gd name="T42" fmla="*/ 418 w 527"/>
                <a:gd name="T43" fmla="*/ 1156 h 1608"/>
                <a:gd name="T44" fmla="*/ 401 w 527"/>
                <a:gd name="T45" fmla="*/ 1052 h 1608"/>
                <a:gd name="T46" fmla="*/ 408 w 527"/>
                <a:gd name="T47" fmla="*/ 860 h 1608"/>
                <a:gd name="T48" fmla="*/ 414 w 527"/>
                <a:gd name="T49" fmla="*/ 837 h 1608"/>
                <a:gd name="T50" fmla="*/ 436 w 527"/>
                <a:gd name="T51" fmla="*/ 807 h 1608"/>
                <a:gd name="T52" fmla="*/ 434 w 527"/>
                <a:gd name="T53" fmla="*/ 844 h 1608"/>
                <a:gd name="T54" fmla="*/ 427 w 527"/>
                <a:gd name="T55" fmla="*/ 880 h 1608"/>
                <a:gd name="T56" fmla="*/ 456 w 527"/>
                <a:gd name="T57" fmla="*/ 870 h 1608"/>
                <a:gd name="T58" fmla="*/ 487 w 527"/>
                <a:gd name="T59" fmla="*/ 858 h 1608"/>
                <a:gd name="T60" fmla="*/ 510 w 527"/>
                <a:gd name="T61" fmla="*/ 780 h 1608"/>
                <a:gd name="T62" fmla="*/ 501 w 527"/>
                <a:gd name="T63" fmla="*/ 460 h 1608"/>
                <a:gd name="T64" fmla="*/ 339 w 527"/>
                <a:gd name="T65" fmla="*/ 259 h 1608"/>
                <a:gd name="T66" fmla="*/ 305 w 527"/>
                <a:gd name="T67" fmla="*/ 227 h 1608"/>
                <a:gd name="T68" fmla="*/ 317 w 527"/>
                <a:gd name="T69" fmla="*/ 171 h 1608"/>
                <a:gd name="T70" fmla="*/ 318 w 527"/>
                <a:gd name="T71" fmla="*/ 121 h 1608"/>
                <a:gd name="T72" fmla="*/ 305 w 527"/>
                <a:gd name="T73" fmla="*/ 29 h 1608"/>
                <a:gd name="T74" fmla="*/ 277 w 527"/>
                <a:gd name="T75" fmla="*/ 7 h 1608"/>
                <a:gd name="T76" fmla="*/ 250 w 527"/>
                <a:gd name="T77" fmla="*/ 0 h 1608"/>
                <a:gd name="T78" fmla="*/ 227 w 527"/>
                <a:gd name="T79" fmla="*/ 4 h 1608"/>
                <a:gd name="T80" fmla="*/ 199 w 527"/>
                <a:gd name="T81" fmla="*/ 19 h 1608"/>
                <a:gd name="T82" fmla="*/ 179 w 527"/>
                <a:gd name="T83" fmla="*/ 39 h 1608"/>
                <a:gd name="T84" fmla="*/ 177 w 527"/>
                <a:gd name="T85" fmla="*/ 130 h 1608"/>
                <a:gd name="T86" fmla="*/ 174 w 527"/>
                <a:gd name="T87" fmla="*/ 175 h 1608"/>
                <a:gd name="T88" fmla="*/ 201 w 527"/>
                <a:gd name="T89" fmla="*/ 218 h 1608"/>
                <a:gd name="T90" fmla="*/ 129 w 527"/>
                <a:gd name="T91" fmla="*/ 277 h 1608"/>
                <a:gd name="T92" fmla="*/ 38 w 527"/>
                <a:gd name="T93" fmla="*/ 403 h 1608"/>
                <a:gd name="T94" fmla="*/ 9 w 527"/>
                <a:gd name="T95" fmla="*/ 593 h 1608"/>
                <a:gd name="T96" fmla="*/ 417 w 527"/>
                <a:gd name="T97" fmla="*/ 576 h 1608"/>
                <a:gd name="T98" fmla="*/ 427 w 527"/>
                <a:gd name="T99" fmla="*/ 743 h 1608"/>
                <a:gd name="T100" fmla="*/ 412 w 527"/>
                <a:gd name="T101" fmla="*/ 716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7" h="1608">
                  <a:moveTo>
                    <a:pt x="9" y="593"/>
                  </a:moveTo>
                  <a:cubicBezTo>
                    <a:pt x="9" y="611"/>
                    <a:pt x="0" y="664"/>
                    <a:pt x="1" y="689"/>
                  </a:cubicBezTo>
                  <a:cubicBezTo>
                    <a:pt x="2" y="714"/>
                    <a:pt x="18" y="758"/>
                    <a:pt x="23" y="772"/>
                  </a:cubicBezTo>
                  <a:cubicBezTo>
                    <a:pt x="28" y="786"/>
                    <a:pt x="28" y="770"/>
                    <a:pt x="28" y="770"/>
                  </a:cubicBezTo>
                  <a:cubicBezTo>
                    <a:pt x="28" y="770"/>
                    <a:pt x="39" y="792"/>
                    <a:pt x="39" y="802"/>
                  </a:cubicBezTo>
                  <a:cubicBezTo>
                    <a:pt x="40" y="811"/>
                    <a:pt x="45" y="796"/>
                    <a:pt x="45" y="796"/>
                  </a:cubicBezTo>
                  <a:cubicBezTo>
                    <a:pt x="45" y="796"/>
                    <a:pt x="46" y="799"/>
                    <a:pt x="47" y="802"/>
                  </a:cubicBezTo>
                  <a:cubicBezTo>
                    <a:pt x="48" y="805"/>
                    <a:pt x="48" y="814"/>
                    <a:pt x="50" y="827"/>
                  </a:cubicBezTo>
                  <a:cubicBezTo>
                    <a:pt x="53" y="841"/>
                    <a:pt x="47" y="865"/>
                    <a:pt x="47" y="871"/>
                  </a:cubicBezTo>
                  <a:cubicBezTo>
                    <a:pt x="48" y="877"/>
                    <a:pt x="53" y="898"/>
                    <a:pt x="56" y="912"/>
                  </a:cubicBezTo>
                  <a:cubicBezTo>
                    <a:pt x="60" y="925"/>
                    <a:pt x="70" y="989"/>
                    <a:pt x="72" y="1006"/>
                  </a:cubicBezTo>
                  <a:cubicBezTo>
                    <a:pt x="74" y="1023"/>
                    <a:pt x="87" y="1080"/>
                    <a:pt x="90" y="1089"/>
                  </a:cubicBezTo>
                  <a:cubicBezTo>
                    <a:pt x="92" y="1098"/>
                    <a:pt x="88" y="1100"/>
                    <a:pt x="91" y="1120"/>
                  </a:cubicBezTo>
                  <a:cubicBezTo>
                    <a:pt x="93" y="1139"/>
                    <a:pt x="99" y="1179"/>
                    <a:pt x="89" y="1202"/>
                  </a:cubicBezTo>
                  <a:cubicBezTo>
                    <a:pt x="80" y="1226"/>
                    <a:pt x="112" y="1316"/>
                    <a:pt x="115" y="1325"/>
                  </a:cubicBezTo>
                  <a:cubicBezTo>
                    <a:pt x="117" y="1334"/>
                    <a:pt x="122" y="1338"/>
                    <a:pt x="116" y="1353"/>
                  </a:cubicBezTo>
                  <a:cubicBezTo>
                    <a:pt x="110" y="1368"/>
                    <a:pt x="111" y="1383"/>
                    <a:pt x="111" y="1393"/>
                  </a:cubicBezTo>
                  <a:cubicBezTo>
                    <a:pt x="111" y="1402"/>
                    <a:pt x="110" y="1408"/>
                    <a:pt x="110" y="1408"/>
                  </a:cubicBezTo>
                  <a:cubicBezTo>
                    <a:pt x="110" y="1408"/>
                    <a:pt x="81" y="1442"/>
                    <a:pt x="64" y="1461"/>
                  </a:cubicBezTo>
                  <a:cubicBezTo>
                    <a:pt x="47" y="1480"/>
                    <a:pt x="50" y="1490"/>
                    <a:pt x="54" y="1499"/>
                  </a:cubicBezTo>
                  <a:cubicBezTo>
                    <a:pt x="57" y="1508"/>
                    <a:pt x="71" y="1514"/>
                    <a:pt x="92" y="1515"/>
                  </a:cubicBezTo>
                  <a:cubicBezTo>
                    <a:pt x="113" y="1516"/>
                    <a:pt x="138" y="1499"/>
                    <a:pt x="150" y="1484"/>
                  </a:cubicBezTo>
                  <a:cubicBezTo>
                    <a:pt x="162" y="1469"/>
                    <a:pt x="176" y="1461"/>
                    <a:pt x="192" y="1453"/>
                  </a:cubicBezTo>
                  <a:cubicBezTo>
                    <a:pt x="208" y="1445"/>
                    <a:pt x="214" y="1437"/>
                    <a:pt x="214" y="1437"/>
                  </a:cubicBezTo>
                  <a:cubicBezTo>
                    <a:pt x="214" y="1410"/>
                    <a:pt x="214" y="1410"/>
                    <a:pt x="214" y="1410"/>
                  </a:cubicBezTo>
                  <a:cubicBezTo>
                    <a:pt x="214" y="1410"/>
                    <a:pt x="218" y="1406"/>
                    <a:pt x="222" y="1398"/>
                  </a:cubicBezTo>
                  <a:cubicBezTo>
                    <a:pt x="226" y="1390"/>
                    <a:pt x="227" y="1368"/>
                    <a:pt x="224" y="1360"/>
                  </a:cubicBezTo>
                  <a:cubicBezTo>
                    <a:pt x="221" y="1351"/>
                    <a:pt x="218" y="1346"/>
                    <a:pt x="223" y="1334"/>
                  </a:cubicBezTo>
                  <a:cubicBezTo>
                    <a:pt x="227" y="1322"/>
                    <a:pt x="223" y="1291"/>
                    <a:pt x="220" y="1263"/>
                  </a:cubicBezTo>
                  <a:cubicBezTo>
                    <a:pt x="217" y="1235"/>
                    <a:pt x="202" y="1176"/>
                    <a:pt x="199" y="1173"/>
                  </a:cubicBezTo>
                  <a:cubicBezTo>
                    <a:pt x="195" y="1169"/>
                    <a:pt x="198" y="1163"/>
                    <a:pt x="200" y="1156"/>
                  </a:cubicBezTo>
                  <a:cubicBezTo>
                    <a:pt x="203" y="1148"/>
                    <a:pt x="200" y="1151"/>
                    <a:pt x="196" y="1144"/>
                  </a:cubicBezTo>
                  <a:cubicBezTo>
                    <a:pt x="192" y="1138"/>
                    <a:pt x="191" y="1139"/>
                    <a:pt x="195" y="1133"/>
                  </a:cubicBezTo>
                  <a:cubicBezTo>
                    <a:pt x="198" y="1126"/>
                    <a:pt x="203" y="1124"/>
                    <a:pt x="199" y="1114"/>
                  </a:cubicBezTo>
                  <a:cubicBezTo>
                    <a:pt x="194" y="1104"/>
                    <a:pt x="197" y="1093"/>
                    <a:pt x="201" y="1086"/>
                  </a:cubicBezTo>
                  <a:cubicBezTo>
                    <a:pt x="206" y="1079"/>
                    <a:pt x="205" y="1072"/>
                    <a:pt x="207" y="1060"/>
                  </a:cubicBezTo>
                  <a:cubicBezTo>
                    <a:pt x="208" y="1048"/>
                    <a:pt x="218" y="1008"/>
                    <a:pt x="221" y="993"/>
                  </a:cubicBezTo>
                  <a:cubicBezTo>
                    <a:pt x="224" y="978"/>
                    <a:pt x="221" y="949"/>
                    <a:pt x="222" y="938"/>
                  </a:cubicBezTo>
                  <a:cubicBezTo>
                    <a:pt x="224" y="927"/>
                    <a:pt x="231" y="916"/>
                    <a:pt x="231" y="916"/>
                  </a:cubicBezTo>
                  <a:cubicBezTo>
                    <a:pt x="231" y="916"/>
                    <a:pt x="231" y="917"/>
                    <a:pt x="234" y="930"/>
                  </a:cubicBezTo>
                  <a:cubicBezTo>
                    <a:pt x="237" y="943"/>
                    <a:pt x="253" y="998"/>
                    <a:pt x="256" y="1007"/>
                  </a:cubicBezTo>
                  <a:cubicBezTo>
                    <a:pt x="259" y="1016"/>
                    <a:pt x="271" y="1075"/>
                    <a:pt x="274" y="1089"/>
                  </a:cubicBezTo>
                  <a:cubicBezTo>
                    <a:pt x="278" y="1103"/>
                    <a:pt x="275" y="1110"/>
                    <a:pt x="283" y="1129"/>
                  </a:cubicBezTo>
                  <a:cubicBezTo>
                    <a:pt x="292" y="1148"/>
                    <a:pt x="289" y="1181"/>
                    <a:pt x="288" y="1187"/>
                  </a:cubicBezTo>
                  <a:cubicBezTo>
                    <a:pt x="287" y="1193"/>
                    <a:pt x="288" y="1197"/>
                    <a:pt x="294" y="1217"/>
                  </a:cubicBezTo>
                  <a:cubicBezTo>
                    <a:pt x="301" y="1238"/>
                    <a:pt x="300" y="1264"/>
                    <a:pt x="301" y="1298"/>
                  </a:cubicBezTo>
                  <a:cubicBezTo>
                    <a:pt x="303" y="1331"/>
                    <a:pt x="318" y="1374"/>
                    <a:pt x="327" y="1388"/>
                  </a:cubicBezTo>
                  <a:cubicBezTo>
                    <a:pt x="335" y="1403"/>
                    <a:pt x="333" y="1417"/>
                    <a:pt x="326" y="1428"/>
                  </a:cubicBezTo>
                  <a:cubicBezTo>
                    <a:pt x="319" y="1438"/>
                    <a:pt x="328" y="1457"/>
                    <a:pt x="331" y="1466"/>
                  </a:cubicBezTo>
                  <a:cubicBezTo>
                    <a:pt x="333" y="1476"/>
                    <a:pt x="352" y="1496"/>
                    <a:pt x="352" y="1496"/>
                  </a:cubicBezTo>
                  <a:cubicBezTo>
                    <a:pt x="352" y="1496"/>
                    <a:pt x="352" y="1496"/>
                    <a:pt x="357" y="1509"/>
                  </a:cubicBezTo>
                  <a:cubicBezTo>
                    <a:pt x="363" y="1522"/>
                    <a:pt x="358" y="1534"/>
                    <a:pt x="357" y="1558"/>
                  </a:cubicBezTo>
                  <a:cubicBezTo>
                    <a:pt x="356" y="1581"/>
                    <a:pt x="367" y="1589"/>
                    <a:pt x="380" y="1598"/>
                  </a:cubicBezTo>
                  <a:cubicBezTo>
                    <a:pt x="392" y="1608"/>
                    <a:pt x="433" y="1606"/>
                    <a:pt x="440" y="1599"/>
                  </a:cubicBezTo>
                  <a:cubicBezTo>
                    <a:pt x="448" y="1592"/>
                    <a:pt x="449" y="1567"/>
                    <a:pt x="448" y="1556"/>
                  </a:cubicBezTo>
                  <a:cubicBezTo>
                    <a:pt x="447" y="1545"/>
                    <a:pt x="440" y="1488"/>
                    <a:pt x="440" y="1488"/>
                  </a:cubicBezTo>
                  <a:cubicBezTo>
                    <a:pt x="440" y="1488"/>
                    <a:pt x="439" y="1480"/>
                    <a:pt x="442" y="1467"/>
                  </a:cubicBezTo>
                  <a:cubicBezTo>
                    <a:pt x="446" y="1454"/>
                    <a:pt x="437" y="1430"/>
                    <a:pt x="434" y="1421"/>
                  </a:cubicBezTo>
                  <a:cubicBezTo>
                    <a:pt x="431" y="1413"/>
                    <a:pt x="424" y="1411"/>
                    <a:pt x="418" y="1402"/>
                  </a:cubicBezTo>
                  <a:cubicBezTo>
                    <a:pt x="413" y="1393"/>
                    <a:pt x="418" y="1389"/>
                    <a:pt x="424" y="1375"/>
                  </a:cubicBezTo>
                  <a:cubicBezTo>
                    <a:pt x="431" y="1361"/>
                    <a:pt x="427" y="1345"/>
                    <a:pt x="424" y="1332"/>
                  </a:cubicBezTo>
                  <a:cubicBezTo>
                    <a:pt x="421" y="1318"/>
                    <a:pt x="424" y="1316"/>
                    <a:pt x="425" y="1308"/>
                  </a:cubicBezTo>
                  <a:cubicBezTo>
                    <a:pt x="426" y="1300"/>
                    <a:pt x="423" y="1252"/>
                    <a:pt x="422" y="1243"/>
                  </a:cubicBezTo>
                  <a:cubicBezTo>
                    <a:pt x="420" y="1235"/>
                    <a:pt x="418" y="1232"/>
                    <a:pt x="423" y="1223"/>
                  </a:cubicBezTo>
                  <a:cubicBezTo>
                    <a:pt x="428" y="1213"/>
                    <a:pt x="421" y="1199"/>
                    <a:pt x="418" y="1192"/>
                  </a:cubicBezTo>
                  <a:cubicBezTo>
                    <a:pt x="416" y="1185"/>
                    <a:pt x="410" y="1172"/>
                    <a:pt x="418" y="1156"/>
                  </a:cubicBezTo>
                  <a:cubicBezTo>
                    <a:pt x="426" y="1140"/>
                    <a:pt x="416" y="1151"/>
                    <a:pt x="413" y="1134"/>
                  </a:cubicBezTo>
                  <a:cubicBezTo>
                    <a:pt x="410" y="1117"/>
                    <a:pt x="409" y="1090"/>
                    <a:pt x="405" y="1080"/>
                  </a:cubicBezTo>
                  <a:cubicBezTo>
                    <a:pt x="402" y="1069"/>
                    <a:pt x="401" y="1065"/>
                    <a:pt x="401" y="1052"/>
                  </a:cubicBezTo>
                  <a:cubicBezTo>
                    <a:pt x="401" y="1040"/>
                    <a:pt x="400" y="1040"/>
                    <a:pt x="400" y="1025"/>
                  </a:cubicBezTo>
                  <a:cubicBezTo>
                    <a:pt x="399" y="1011"/>
                    <a:pt x="404" y="955"/>
                    <a:pt x="405" y="940"/>
                  </a:cubicBezTo>
                  <a:cubicBezTo>
                    <a:pt x="406" y="924"/>
                    <a:pt x="408" y="860"/>
                    <a:pt x="408" y="860"/>
                  </a:cubicBezTo>
                  <a:cubicBezTo>
                    <a:pt x="408" y="860"/>
                    <a:pt x="411" y="858"/>
                    <a:pt x="414" y="858"/>
                  </a:cubicBezTo>
                  <a:cubicBezTo>
                    <a:pt x="416" y="857"/>
                    <a:pt x="412" y="840"/>
                    <a:pt x="412" y="840"/>
                  </a:cubicBezTo>
                  <a:cubicBezTo>
                    <a:pt x="412" y="840"/>
                    <a:pt x="412" y="840"/>
                    <a:pt x="414" y="837"/>
                  </a:cubicBezTo>
                  <a:cubicBezTo>
                    <a:pt x="417" y="834"/>
                    <a:pt x="424" y="818"/>
                    <a:pt x="424" y="818"/>
                  </a:cubicBezTo>
                  <a:cubicBezTo>
                    <a:pt x="424" y="818"/>
                    <a:pt x="424" y="818"/>
                    <a:pt x="425" y="816"/>
                  </a:cubicBezTo>
                  <a:cubicBezTo>
                    <a:pt x="427" y="813"/>
                    <a:pt x="432" y="808"/>
                    <a:pt x="436" y="807"/>
                  </a:cubicBezTo>
                  <a:cubicBezTo>
                    <a:pt x="439" y="807"/>
                    <a:pt x="442" y="810"/>
                    <a:pt x="441" y="816"/>
                  </a:cubicBezTo>
                  <a:cubicBezTo>
                    <a:pt x="440" y="822"/>
                    <a:pt x="440" y="835"/>
                    <a:pt x="440" y="835"/>
                  </a:cubicBezTo>
                  <a:cubicBezTo>
                    <a:pt x="440" y="835"/>
                    <a:pt x="436" y="839"/>
                    <a:pt x="434" y="844"/>
                  </a:cubicBezTo>
                  <a:cubicBezTo>
                    <a:pt x="432" y="848"/>
                    <a:pt x="428" y="860"/>
                    <a:pt x="423" y="865"/>
                  </a:cubicBezTo>
                  <a:cubicBezTo>
                    <a:pt x="418" y="871"/>
                    <a:pt x="425" y="876"/>
                    <a:pt x="425" y="876"/>
                  </a:cubicBezTo>
                  <a:cubicBezTo>
                    <a:pt x="425" y="876"/>
                    <a:pt x="425" y="878"/>
                    <a:pt x="427" y="880"/>
                  </a:cubicBezTo>
                  <a:cubicBezTo>
                    <a:pt x="429" y="881"/>
                    <a:pt x="432" y="881"/>
                    <a:pt x="438" y="879"/>
                  </a:cubicBezTo>
                  <a:cubicBezTo>
                    <a:pt x="443" y="877"/>
                    <a:pt x="453" y="870"/>
                    <a:pt x="453" y="870"/>
                  </a:cubicBezTo>
                  <a:cubicBezTo>
                    <a:pt x="453" y="870"/>
                    <a:pt x="453" y="870"/>
                    <a:pt x="456" y="870"/>
                  </a:cubicBezTo>
                  <a:cubicBezTo>
                    <a:pt x="460" y="870"/>
                    <a:pt x="468" y="865"/>
                    <a:pt x="468" y="865"/>
                  </a:cubicBezTo>
                  <a:cubicBezTo>
                    <a:pt x="468" y="865"/>
                    <a:pt x="468" y="865"/>
                    <a:pt x="469" y="865"/>
                  </a:cubicBezTo>
                  <a:cubicBezTo>
                    <a:pt x="471" y="865"/>
                    <a:pt x="479" y="861"/>
                    <a:pt x="487" y="858"/>
                  </a:cubicBezTo>
                  <a:cubicBezTo>
                    <a:pt x="494" y="854"/>
                    <a:pt x="500" y="829"/>
                    <a:pt x="503" y="822"/>
                  </a:cubicBezTo>
                  <a:cubicBezTo>
                    <a:pt x="505" y="815"/>
                    <a:pt x="505" y="798"/>
                    <a:pt x="505" y="798"/>
                  </a:cubicBezTo>
                  <a:cubicBezTo>
                    <a:pt x="507" y="798"/>
                    <a:pt x="508" y="790"/>
                    <a:pt x="510" y="780"/>
                  </a:cubicBezTo>
                  <a:cubicBezTo>
                    <a:pt x="511" y="770"/>
                    <a:pt x="512" y="748"/>
                    <a:pt x="516" y="728"/>
                  </a:cubicBezTo>
                  <a:cubicBezTo>
                    <a:pt x="520" y="709"/>
                    <a:pt x="527" y="637"/>
                    <a:pt x="527" y="607"/>
                  </a:cubicBezTo>
                  <a:cubicBezTo>
                    <a:pt x="527" y="577"/>
                    <a:pt x="509" y="488"/>
                    <a:pt x="501" y="460"/>
                  </a:cubicBezTo>
                  <a:cubicBezTo>
                    <a:pt x="493" y="432"/>
                    <a:pt x="468" y="338"/>
                    <a:pt x="466" y="315"/>
                  </a:cubicBezTo>
                  <a:cubicBezTo>
                    <a:pt x="465" y="292"/>
                    <a:pt x="450" y="285"/>
                    <a:pt x="435" y="282"/>
                  </a:cubicBezTo>
                  <a:cubicBezTo>
                    <a:pt x="420" y="279"/>
                    <a:pt x="347" y="263"/>
                    <a:pt x="339" y="259"/>
                  </a:cubicBezTo>
                  <a:cubicBezTo>
                    <a:pt x="332" y="254"/>
                    <a:pt x="311" y="236"/>
                    <a:pt x="311" y="236"/>
                  </a:cubicBezTo>
                  <a:cubicBezTo>
                    <a:pt x="311" y="236"/>
                    <a:pt x="311" y="236"/>
                    <a:pt x="311" y="233"/>
                  </a:cubicBezTo>
                  <a:cubicBezTo>
                    <a:pt x="311" y="231"/>
                    <a:pt x="305" y="227"/>
                    <a:pt x="305" y="227"/>
                  </a:cubicBezTo>
                  <a:cubicBezTo>
                    <a:pt x="305" y="227"/>
                    <a:pt x="305" y="227"/>
                    <a:pt x="306" y="216"/>
                  </a:cubicBezTo>
                  <a:cubicBezTo>
                    <a:pt x="307" y="205"/>
                    <a:pt x="312" y="171"/>
                    <a:pt x="312" y="171"/>
                  </a:cubicBezTo>
                  <a:cubicBezTo>
                    <a:pt x="312" y="171"/>
                    <a:pt x="312" y="171"/>
                    <a:pt x="317" y="171"/>
                  </a:cubicBezTo>
                  <a:cubicBezTo>
                    <a:pt x="323" y="171"/>
                    <a:pt x="327" y="151"/>
                    <a:pt x="329" y="140"/>
                  </a:cubicBezTo>
                  <a:cubicBezTo>
                    <a:pt x="331" y="128"/>
                    <a:pt x="329" y="117"/>
                    <a:pt x="326" y="116"/>
                  </a:cubicBezTo>
                  <a:cubicBezTo>
                    <a:pt x="324" y="116"/>
                    <a:pt x="318" y="121"/>
                    <a:pt x="318" y="121"/>
                  </a:cubicBezTo>
                  <a:cubicBezTo>
                    <a:pt x="318" y="121"/>
                    <a:pt x="320" y="89"/>
                    <a:pt x="318" y="84"/>
                  </a:cubicBezTo>
                  <a:cubicBezTo>
                    <a:pt x="317" y="78"/>
                    <a:pt x="320" y="71"/>
                    <a:pt x="317" y="64"/>
                  </a:cubicBezTo>
                  <a:cubicBezTo>
                    <a:pt x="315" y="56"/>
                    <a:pt x="308" y="33"/>
                    <a:pt x="305" y="29"/>
                  </a:cubicBezTo>
                  <a:cubicBezTo>
                    <a:pt x="302" y="24"/>
                    <a:pt x="300" y="25"/>
                    <a:pt x="295" y="22"/>
                  </a:cubicBezTo>
                  <a:cubicBezTo>
                    <a:pt x="291" y="20"/>
                    <a:pt x="291" y="15"/>
                    <a:pt x="288" y="10"/>
                  </a:cubicBezTo>
                  <a:cubicBezTo>
                    <a:pt x="284" y="6"/>
                    <a:pt x="281" y="9"/>
                    <a:pt x="277" y="7"/>
                  </a:cubicBezTo>
                  <a:cubicBezTo>
                    <a:pt x="274" y="6"/>
                    <a:pt x="272" y="5"/>
                    <a:pt x="269" y="3"/>
                  </a:cubicBezTo>
                  <a:cubicBezTo>
                    <a:pt x="265" y="2"/>
                    <a:pt x="264" y="3"/>
                    <a:pt x="261" y="2"/>
                  </a:cubicBezTo>
                  <a:cubicBezTo>
                    <a:pt x="259" y="2"/>
                    <a:pt x="254" y="1"/>
                    <a:pt x="250" y="0"/>
                  </a:cubicBezTo>
                  <a:cubicBezTo>
                    <a:pt x="245" y="0"/>
                    <a:pt x="242" y="3"/>
                    <a:pt x="239" y="2"/>
                  </a:cubicBezTo>
                  <a:cubicBezTo>
                    <a:pt x="236" y="2"/>
                    <a:pt x="234" y="2"/>
                    <a:pt x="234" y="2"/>
                  </a:cubicBezTo>
                  <a:cubicBezTo>
                    <a:pt x="234" y="2"/>
                    <a:pt x="230" y="2"/>
                    <a:pt x="227" y="4"/>
                  </a:cubicBezTo>
                  <a:cubicBezTo>
                    <a:pt x="223" y="5"/>
                    <a:pt x="220" y="7"/>
                    <a:pt x="220" y="7"/>
                  </a:cubicBezTo>
                  <a:cubicBezTo>
                    <a:pt x="220" y="7"/>
                    <a:pt x="219" y="7"/>
                    <a:pt x="211" y="10"/>
                  </a:cubicBezTo>
                  <a:cubicBezTo>
                    <a:pt x="203" y="13"/>
                    <a:pt x="205" y="16"/>
                    <a:pt x="199" y="19"/>
                  </a:cubicBezTo>
                  <a:cubicBezTo>
                    <a:pt x="194" y="22"/>
                    <a:pt x="194" y="22"/>
                    <a:pt x="190" y="26"/>
                  </a:cubicBezTo>
                  <a:cubicBezTo>
                    <a:pt x="185" y="30"/>
                    <a:pt x="188" y="32"/>
                    <a:pt x="186" y="33"/>
                  </a:cubicBezTo>
                  <a:cubicBezTo>
                    <a:pt x="185" y="34"/>
                    <a:pt x="182" y="36"/>
                    <a:pt x="179" y="39"/>
                  </a:cubicBezTo>
                  <a:cubicBezTo>
                    <a:pt x="176" y="42"/>
                    <a:pt x="176" y="47"/>
                    <a:pt x="174" y="58"/>
                  </a:cubicBezTo>
                  <a:cubicBezTo>
                    <a:pt x="172" y="68"/>
                    <a:pt x="172" y="73"/>
                    <a:pt x="172" y="91"/>
                  </a:cubicBezTo>
                  <a:cubicBezTo>
                    <a:pt x="172" y="106"/>
                    <a:pt x="176" y="126"/>
                    <a:pt x="177" y="130"/>
                  </a:cubicBezTo>
                  <a:cubicBezTo>
                    <a:pt x="177" y="130"/>
                    <a:pt x="176" y="129"/>
                    <a:pt x="176" y="128"/>
                  </a:cubicBezTo>
                  <a:cubicBezTo>
                    <a:pt x="176" y="125"/>
                    <a:pt x="169" y="125"/>
                    <a:pt x="166" y="131"/>
                  </a:cubicBezTo>
                  <a:cubicBezTo>
                    <a:pt x="163" y="137"/>
                    <a:pt x="171" y="165"/>
                    <a:pt x="174" y="175"/>
                  </a:cubicBezTo>
                  <a:cubicBezTo>
                    <a:pt x="177" y="185"/>
                    <a:pt x="187" y="180"/>
                    <a:pt x="187" y="180"/>
                  </a:cubicBezTo>
                  <a:cubicBezTo>
                    <a:pt x="187" y="180"/>
                    <a:pt x="187" y="180"/>
                    <a:pt x="189" y="185"/>
                  </a:cubicBezTo>
                  <a:cubicBezTo>
                    <a:pt x="191" y="189"/>
                    <a:pt x="201" y="218"/>
                    <a:pt x="201" y="218"/>
                  </a:cubicBezTo>
                  <a:cubicBezTo>
                    <a:pt x="201" y="218"/>
                    <a:pt x="201" y="221"/>
                    <a:pt x="197" y="235"/>
                  </a:cubicBezTo>
                  <a:cubicBezTo>
                    <a:pt x="192" y="248"/>
                    <a:pt x="175" y="262"/>
                    <a:pt x="175" y="262"/>
                  </a:cubicBezTo>
                  <a:cubicBezTo>
                    <a:pt x="175" y="262"/>
                    <a:pt x="150" y="270"/>
                    <a:pt x="129" y="277"/>
                  </a:cubicBezTo>
                  <a:cubicBezTo>
                    <a:pt x="107" y="284"/>
                    <a:pt x="72" y="298"/>
                    <a:pt x="66" y="303"/>
                  </a:cubicBezTo>
                  <a:cubicBezTo>
                    <a:pt x="60" y="309"/>
                    <a:pt x="55" y="341"/>
                    <a:pt x="52" y="360"/>
                  </a:cubicBezTo>
                  <a:cubicBezTo>
                    <a:pt x="50" y="379"/>
                    <a:pt x="41" y="395"/>
                    <a:pt x="38" y="403"/>
                  </a:cubicBezTo>
                  <a:cubicBezTo>
                    <a:pt x="35" y="410"/>
                    <a:pt x="35" y="413"/>
                    <a:pt x="31" y="442"/>
                  </a:cubicBezTo>
                  <a:cubicBezTo>
                    <a:pt x="27" y="471"/>
                    <a:pt x="22" y="498"/>
                    <a:pt x="15" y="529"/>
                  </a:cubicBezTo>
                  <a:cubicBezTo>
                    <a:pt x="9" y="560"/>
                    <a:pt x="8" y="576"/>
                    <a:pt x="9" y="593"/>
                  </a:cubicBezTo>
                  <a:close/>
                  <a:moveTo>
                    <a:pt x="408" y="514"/>
                  </a:moveTo>
                  <a:cubicBezTo>
                    <a:pt x="408" y="514"/>
                    <a:pt x="408" y="520"/>
                    <a:pt x="409" y="532"/>
                  </a:cubicBezTo>
                  <a:cubicBezTo>
                    <a:pt x="410" y="544"/>
                    <a:pt x="413" y="567"/>
                    <a:pt x="417" y="576"/>
                  </a:cubicBezTo>
                  <a:cubicBezTo>
                    <a:pt x="421" y="585"/>
                    <a:pt x="419" y="613"/>
                    <a:pt x="423" y="644"/>
                  </a:cubicBezTo>
                  <a:cubicBezTo>
                    <a:pt x="428" y="675"/>
                    <a:pt x="435" y="697"/>
                    <a:pt x="431" y="706"/>
                  </a:cubicBezTo>
                  <a:cubicBezTo>
                    <a:pt x="427" y="716"/>
                    <a:pt x="427" y="731"/>
                    <a:pt x="427" y="743"/>
                  </a:cubicBezTo>
                  <a:cubicBezTo>
                    <a:pt x="428" y="755"/>
                    <a:pt x="422" y="768"/>
                    <a:pt x="421" y="774"/>
                  </a:cubicBezTo>
                  <a:cubicBezTo>
                    <a:pt x="420" y="781"/>
                    <a:pt x="414" y="788"/>
                    <a:pt x="414" y="788"/>
                  </a:cubicBezTo>
                  <a:cubicBezTo>
                    <a:pt x="414" y="788"/>
                    <a:pt x="413" y="727"/>
                    <a:pt x="412" y="716"/>
                  </a:cubicBezTo>
                  <a:cubicBezTo>
                    <a:pt x="411" y="706"/>
                    <a:pt x="406" y="653"/>
                    <a:pt x="398" y="605"/>
                  </a:cubicBezTo>
                  <a:cubicBezTo>
                    <a:pt x="390" y="557"/>
                    <a:pt x="408" y="514"/>
                    <a:pt x="408" y="514"/>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21217" name="Freeform 33"/>
            <p:cNvSpPr>
              <a:spLocks/>
            </p:cNvSpPr>
            <p:nvPr/>
          </p:nvSpPr>
          <p:spPr bwMode="auto">
            <a:xfrm>
              <a:off x="4306" y="2200"/>
              <a:ext cx="71" cy="188"/>
            </a:xfrm>
            <a:custGeom>
              <a:avLst/>
              <a:gdLst>
                <a:gd name="T0" fmla="*/ 2 w 122"/>
                <a:gd name="T1" fmla="*/ 18 h 321"/>
                <a:gd name="T2" fmla="*/ 7 w 122"/>
                <a:gd name="T3" fmla="*/ 9 h 321"/>
                <a:gd name="T4" fmla="*/ 9 w 122"/>
                <a:gd name="T5" fmla="*/ 2 h 321"/>
                <a:gd name="T6" fmla="*/ 10 w 122"/>
                <a:gd name="T7" fmla="*/ 11 h 321"/>
                <a:gd name="T8" fmla="*/ 39 w 122"/>
                <a:gd name="T9" fmla="*/ 43 h 321"/>
                <a:gd name="T10" fmla="*/ 53 w 122"/>
                <a:gd name="T11" fmla="*/ 47 h 321"/>
                <a:gd name="T12" fmla="*/ 54 w 122"/>
                <a:gd name="T13" fmla="*/ 47 h 321"/>
                <a:gd name="T14" fmla="*/ 54 w 122"/>
                <a:gd name="T15" fmla="*/ 48 h 321"/>
                <a:gd name="T16" fmla="*/ 57 w 122"/>
                <a:gd name="T17" fmla="*/ 49 h 321"/>
                <a:gd name="T18" fmla="*/ 60 w 122"/>
                <a:gd name="T19" fmla="*/ 46 h 321"/>
                <a:gd name="T20" fmla="*/ 80 w 122"/>
                <a:gd name="T21" fmla="*/ 39 h 321"/>
                <a:gd name="T22" fmla="*/ 105 w 122"/>
                <a:gd name="T23" fmla="*/ 13 h 321"/>
                <a:gd name="T24" fmla="*/ 115 w 122"/>
                <a:gd name="T25" fmla="*/ 0 h 321"/>
                <a:gd name="T26" fmla="*/ 115 w 122"/>
                <a:gd name="T27" fmla="*/ 1 h 321"/>
                <a:gd name="T28" fmla="*/ 121 w 122"/>
                <a:gd name="T29" fmla="*/ 7 h 321"/>
                <a:gd name="T30" fmla="*/ 121 w 122"/>
                <a:gd name="T31" fmla="*/ 10 h 321"/>
                <a:gd name="T32" fmla="*/ 122 w 122"/>
                <a:gd name="T33" fmla="*/ 11 h 321"/>
                <a:gd name="T34" fmla="*/ 117 w 122"/>
                <a:gd name="T35" fmla="*/ 36 h 321"/>
                <a:gd name="T36" fmla="*/ 112 w 122"/>
                <a:gd name="T37" fmla="*/ 70 h 321"/>
                <a:gd name="T38" fmla="*/ 105 w 122"/>
                <a:gd name="T39" fmla="*/ 92 h 321"/>
                <a:gd name="T40" fmla="*/ 98 w 122"/>
                <a:gd name="T41" fmla="*/ 121 h 321"/>
                <a:gd name="T42" fmla="*/ 95 w 122"/>
                <a:gd name="T43" fmla="*/ 117 h 321"/>
                <a:gd name="T44" fmla="*/ 77 w 122"/>
                <a:gd name="T45" fmla="*/ 94 h 321"/>
                <a:gd name="T46" fmla="*/ 73 w 122"/>
                <a:gd name="T47" fmla="*/ 78 h 321"/>
                <a:gd name="T48" fmla="*/ 78 w 122"/>
                <a:gd name="T49" fmla="*/ 70 h 321"/>
                <a:gd name="T50" fmla="*/ 63 w 122"/>
                <a:gd name="T51" fmla="*/ 51 h 321"/>
                <a:gd name="T52" fmla="*/ 53 w 122"/>
                <a:gd name="T53" fmla="*/ 49 h 321"/>
                <a:gd name="T54" fmla="*/ 32 w 122"/>
                <a:gd name="T55" fmla="*/ 65 h 321"/>
                <a:gd name="T56" fmla="*/ 51 w 122"/>
                <a:gd name="T57" fmla="*/ 86 h 321"/>
                <a:gd name="T58" fmla="*/ 53 w 122"/>
                <a:gd name="T59" fmla="*/ 98 h 321"/>
                <a:gd name="T60" fmla="*/ 40 w 122"/>
                <a:gd name="T61" fmla="*/ 132 h 321"/>
                <a:gd name="T62" fmla="*/ 42 w 122"/>
                <a:gd name="T63" fmla="*/ 214 h 321"/>
                <a:gd name="T64" fmla="*/ 44 w 122"/>
                <a:gd name="T65" fmla="*/ 273 h 321"/>
                <a:gd name="T66" fmla="*/ 33 w 122"/>
                <a:gd name="T67" fmla="*/ 321 h 321"/>
                <a:gd name="T68" fmla="*/ 29 w 122"/>
                <a:gd name="T69" fmla="*/ 302 h 321"/>
                <a:gd name="T70" fmla="*/ 13 w 122"/>
                <a:gd name="T71" fmla="*/ 210 h 321"/>
                <a:gd name="T72" fmla="*/ 1 w 122"/>
                <a:gd name="T73" fmla="*/ 102 h 321"/>
                <a:gd name="T74" fmla="*/ 1 w 122"/>
                <a:gd name="T75" fmla="*/ 43 h 321"/>
                <a:gd name="T76" fmla="*/ 2 w 122"/>
                <a:gd name="T77" fmla="*/ 26 h 321"/>
                <a:gd name="T78" fmla="*/ 2 w 122"/>
                <a:gd name="T79" fmla="*/ 1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 h="321">
                  <a:moveTo>
                    <a:pt x="2" y="18"/>
                  </a:moveTo>
                  <a:cubicBezTo>
                    <a:pt x="4" y="15"/>
                    <a:pt x="6" y="12"/>
                    <a:pt x="7" y="9"/>
                  </a:cubicBezTo>
                  <a:cubicBezTo>
                    <a:pt x="8" y="6"/>
                    <a:pt x="8" y="4"/>
                    <a:pt x="9" y="2"/>
                  </a:cubicBezTo>
                  <a:cubicBezTo>
                    <a:pt x="9" y="3"/>
                    <a:pt x="10" y="6"/>
                    <a:pt x="10" y="11"/>
                  </a:cubicBezTo>
                  <a:cubicBezTo>
                    <a:pt x="10" y="23"/>
                    <a:pt x="34" y="41"/>
                    <a:pt x="39" y="43"/>
                  </a:cubicBezTo>
                  <a:cubicBezTo>
                    <a:pt x="42" y="44"/>
                    <a:pt x="48" y="46"/>
                    <a:pt x="53" y="47"/>
                  </a:cubicBezTo>
                  <a:cubicBezTo>
                    <a:pt x="54" y="47"/>
                    <a:pt x="54" y="47"/>
                    <a:pt x="54" y="47"/>
                  </a:cubicBezTo>
                  <a:cubicBezTo>
                    <a:pt x="54" y="48"/>
                    <a:pt x="54" y="48"/>
                    <a:pt x="54" y="48"/>
                  </a:cubicBezTo>
                  <a:cubicBezTo>
                    <a:pt x="56" y="48"/>
                    <a:pt x="57" y="49"/>
                    <a:pt x="57" y="49"/>
                  </a:cubicBezTo>
                  <a:cubicBezTo>
                    <a:pt x="57" y="49"/>
                    <a:pt x="57" y="49"/>
                    <a:pt x="60" y="46"/>
                  </a:cubicBezTo>
                  <a:cubicBezTo>
                    <a:pt x="63" y="44"/>
                    <a:pt x="76" y="43"/>
                    <a:pt x="80" y="39"/>
                  </a:cubicBezTo>
                  <a:cubicBezTo>
                    <a:pt x="84" y="35"/>
                    <a:pt x="99" y="17"/>
                    <a:pt x="105" y="13"/>
                  </a:cubicBezTo>
                  <a:cubicBezTo>
                    <a:pt x="109" y="11"/>
                    <a:pt x="113" y="5"/>
                    <a:pt x="115" y="0"/>
                  </a:cubicBezTo>
                  <a:cubicBezTo>
                    <a:pt x="115" y="1"/>
                    <a:pt x="115" y="1"/>
                    <a:pt x="115" y="1"/>
                  </a:cubicBezTo>
                  <a:cubicBezTo>
                    <a:pt x="115" y="1"/>
                    <a:pt x="121" y="5"/>
                    <a:pt x="121" y="7"/>
                  </a:cubicBezTo>
                  <a:cubicBezTo>
                    <a:pt x="121" y="10"/>
                    <a:pt x="121" y="10"/>
                    <a:pt x="121" y="10"/>
                  </a:cubicBezTo>
                  <a:cubicBezTo>
                    <a:pt x="121" y="10"/>
                    <a:pt x="122" y="10"/>
                    <a:pt x="122" y="11"/>
                  </a:cubicBezTo>
                  <a:cubicBezTo>
                    <a:pt x="122" y="22"/>
                    <a:pt x="122" y="26"/>
                    <a:pt x="117" y="36"/>
                  </a:cubicBezTo>
                  <a:cubicBezTo>
                    <a:pt x="111" y="47"/>
                    <a:pt x="113" y="65"/>
                    <a:pt x="112" y="70"/>
                  </a:cubicBezTo>
                  <a:cubicBezTo>
                    <a:pt x="112" y="75"/>
                    <a:pt x="105" y="86"/>
                    <a:pt x="105" y="92"/>
                  </a:cubicBezTo>
                  <a:cubicBezTo>
                    <a:pt x="105" y="98"/>
                    <a:pt x="98" y="121"/>
                    <a:pt x="98" y="121"/>
                  </a:cubicBezTo>
                  <a:cubicBezTo>
                    <a:pt x="98" y="121"/>
                    <a:pt x="98" y="121"/>
                    <a:pt x="95" y="117"/>
                  </a:cubicBezTo>
                  <a:cubicBezTo>
                    <a:pt x="92" y="113"/>
                    <a:pt x="77" y="94"/>
                    <a:pt x="77" y="94"/>
                  </a:cubicBezTo>
                  <a:cubicBezTo>
                    <a:pt x="77" y="94"/>
                    <a:pt x="73" y="79"/>
                    <a:pt x="73" y="78"/>
                  </a:cubicBezTo>
                  <a:cubicBezTo>
                    <a:pt x="73" y="77"/>
                    <a:pt x="75" y="73"/>
                    <a:pt x="78" y="70"/>
                  </a:cubicBezTo>
                  <a:cubicBezTo>
                    <a:pt x="63" y="51"/>
                    <a:pt x="63" y="51"/>
                    <a:pt x="63" y="51"/>
                  </a:cubicBezTo>
                  <a:cubicBezTo>
                    <a:pt x="59" y="49"/>
                    <a:pt x="55" y="49"/>
                    <a:pt x="53" y="49"/>
                  </a:cubicBezTo>
                  <a:cubicBezTo>
                    <a:pt x="32" y="65"/>
                    <a:pt x="32" y="65"/>
                    <a:pt x="32" y="65"/>
                  </a:cubicBezTo>
                  <a:cubicBezTo>
                    <a:pt x="38" y="71"/>
                    <a:pt x="51" y="86"/>
                    <a:pt x="51" y="86"/>
                  </a:cubicBezTo>
                  <a:cubicBezTo>
                    <a:pt x="53" y="98"/>
                    <a:pt x="53" y="98"/>
                    <a:pt x="53" y="98"/>
                  </a:cubicBezTo>
                  <a:cubicBezTo>
                    <a:pt x="53" y="98"/>
                    <a:pt x="45" y="114"/>
                    <a:pt x="40" y="132"/>
                  </a:cubicBezTo>
                  <a:cubicBezTo>
                    <a:pt x="35" y="150"/>
                    <a:pt x="39" y="197"/>
                    <a:pt x="42" y="214"/>
                  </a:cubicBezTo>
                  <a:cubicBezTo>
                    <a:pt x="45" y="230"/>
                    <a:pt x="46" y="256"/>
                    <a:pt x="44" y="273"/>
                  </a:cubicBezTo>
                  <a:cubicBezTo>
                    <a:pt x="41" y="290"/>
                    <a:pt x="33" y="321"/>
                    <a:pt x="33" y="321"/>
                  </a:cubicBezTo>
                  <a:cubicBezTo>
                    <a:pt x="33" y="321"/>
                    <a:pt x="32" y="318"/>
                    <a:pt x="29" y="302"/>
                  </a:cubicBezTo>
                  <a:cubicBezTo>
                    <a:pt x="27" y="287"/>
                    <a:pt x="17" y="226"/>
                    <a:pt x="13" y="210"/>
                  </a:cubicBezTo>
                  <a:cubicBezTo>
                    <a:pt x="10" y="194"/>
                    <a:pt x="2" y="117"/>
                    <a:pt x="1" y="102"/>
                  </a:cubicBezTo>
                  <a:cubicBezTo>
                    <a:pt x="1" y="88"/>
                    <a:pt x="0" y="48"/>
                    <a:pt x="1" y="43"/>
                  </a:cubicBezTo>
                  <a:cubicBezTo>
                    <a:pt x="2" y="37"/>
                    <a:pt x="5" y="32"/>
                    <a:pt x="2" y="26"/>
                  </a:cubicBezTo>
                  <a:cubicBezTo>
                    <a:pt x="1" y="23"/>
                    <a:pt x="2" y="21"/>
                    <a:pt x="2" y="1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32"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by="(-#ppt_w*2)" calcmode="lin" valueType="num">
                                      <p:cBhvr rctx="PPT">
                                        <p:cTn id="7" dur="250" autoRev="1" fill="hold">
                                          <p:stCondLst>
                                            <p:cond delay="0"/>
                                          </p:stCondLst>
                                        </p:cTn>
                                        <p:tgtEl>
                                          <p:spTgt spid="32"/>
                                        </p:tgtEl>
                                        <p:attrNameLst>
                                          <p:attrName>ppt_w</p:attrName>
                                        </p:attrNameLst>
                                      </p:cBhvr>
                                    </p:anim>
                                    <p:anim by="(#ppt_w*0.50)" calcmode="lin" valueType="num">
                                      <p:cBhvr>
                                        <p:cTn id="8" dur="250" decel="50000" autoRev="1" fill="hold">
                                          <p:stCondLst>
                                            <p:cond delay="0"/>
                                          </p:stCondLst>
                                        </p:cTn>
                                        <p:tgtEl>
                                          <p:spTgt spid="32"/>
                                        </p:tgtEl>
                                        <p:attrNameLst>
                                          <p:attrName>ppt_x</p:attrName>
                                        </p:attrNameLst>
                                      </p:cBhvr>
                                    </p:anim>
                                    <p:anim from="(-#ppt_h/2)" to="(#ppt_y)" calcmode="lin" valueType="num">
                                      <p:cBhvr>
                                        <p:cTn id="9" dur="500" fill="hold">
                                          <p:stCondLst>
                                            <p:cond delay="0"/>
                                          </p:stCondLst>
                                        </p:cTn>
                                        <p:tgtEl>
                                          <p:spTgt spid="32"/>
                                        </p:tgtEl>
                                        <p:attrNameLst>
                                          <p:attrName>ppt_y</p:attrName>
                                        </p:attrNameLst>
                                      </p:cBhvr>
                                    </p:anim>
                                    <p:animRot by="21600000">
                                      <p:cBhvr>
                                        <p:cTn id="10" dur="500" fill="hold">
                                          <p:stCondLst>
                                            <p:cond delay="0"/>
                                          </p:stCondLst>
                                        </p:cTn>
                                        <p:tgtEl>
                                          <p:spTgt spid="32"/>
                                        </p:tgtEl>
                                        <p:attrNameLst>
                                          <p:attrName>r</p:attrName>
                                        </p:attrNameLst>
                                      </p:cBhvr>
                                    </p:animRo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221201"/>
                                        </p:tgtEl>
                                        <p:attrNameLst>
                                          <p:attrName>style.visibility</p:attrName>
                                        </p:attrNameLst>
                                      </p:cBhvr>
                                      <p:to>
                                        <p:strVal val="visible"/>
                                      </p:to>
                                    </p:set>
                                    <p:animEffect transition="in" filter="wipe(left)">
                                      <p:cBhvr>
                                        <p:cTn id="14" dur="1000"/>
                                        <p:tgtEl>
                                          <p:spTgt spid="221201"/>
                                        </p:tgtEl>
                                      </p:cBhvr>
                                    </p:animEffect>
                                  </p:childTnLst>
                                </p:cTn>
                              </p:par>
                            </p:childTnLst>
                          </p:cTn>
                        </p:par>
                        <p:par>
                          <p:cTn id="15" fill="hold">
                            <p:stCondLst>
                              <p:cond delay="1900"/>
                            </p:stCondLst>
                            <p:childTnLst>
                              <p:par>
                                <p:cTn id="16" presetID="22" presetClass="entr" presetSubtype="1" fill="hold" nodeType="afterEffect">
                                  <p:stCondLst>
                                    <p:cond delay="0"/>
                                  </p:stCondLst>
                                  <p:childTnLst>
                                    <p:set>
                                      <p:cBhvr>
                                        <p:cTn id="17" dur="1" fill="hold">
                                          <p:stCondLst>
                                            <p:cond delay="0"/>
                                          </p:stCondLst>
                                        </p:cTn>
                                        <p:tgtEl>
                                          <p:spTgt spid="221194"/>
                                        </p:tgtEl>
                                        <p:attrNameLst>
                                          <p:attrName>style.visibility</p:attrName>
                                        </p:attrNameLst>
                                      </p:cBhvr>
                                      <p:to>
                                        <p:strVal val="visible"/>
                                      </p:to>
                                    </p:set>
                                    <p:animEffect transition="in" filter="wipe(up)">
                                      <p:cBhvr>
                                        <p:cTn id="18" dur="1000"/>
                                        <p:tgtEl>
                                          <p:spTgt spid="221194"/>
                                        </p:tgtEl>
                                      </p:cBhvr>
                                    </p:animEffect>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21212"/>
                                        </p:tgtEl>
                                        <p:attrNameLst>
                                          <p:attrName>style.visibility</p:attrName>
                                        </p:attrNameLst>
                                      </p:cBhvr>
                                      <p:to>
                                        <p:strVal val="visible"/>
                                      </p:to>
                                    </p:set>
                                    <p:animEffect transition="in" filter="fade">
                                      <p:cBhvr>
                                        <p:cTn id="22" dur="1000"/>
                                        <p:tgtEl>
                                          <p:spTgt spid="221212"/>
                                        </p:tgtEl>
                                      </p:cBhvr>
                                    </p:animEffect>
                                    <p:anim calcmode="lin" valueType="num">
                                      <p:cBhvr>
                                        <p:cTn id="23" dur="1000" fill="hold"/>
                                        <p:tgtEl>
                                          <p:spTgt spid="221212"/>
                                        </p:tgtEl>
                                        <p:attrNameLst>
                                          <p:attrName>ppt_x</p:attrName>
                                        </p:attrNameLst>
                                      </p:cBhvr>
                                      <p:tavLst>
                                        <p:tav tm="0">
                                          <p:val>
                                            <p:strVal val="#ppt_x"/>
                                          </p:val>
                                        </p:tav>
                                        <p:tav tm="100000">
                                          <p:val>
                                            <p:strVal val="#ppt_x"/>
                                          </p:val>
                                        </p:tav>
                                      </p:tavLst>
                                    </p:anim>
                                    <p:anim calcmode="lin" valueType="num">
                                      <p:cBhvr>
                                        <p:cTn id="24" dur="1000" fill="hold"/>
                                        <p:tgtEl>
                                          <p:spTgt spid="221212"/>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42" presetClass="entr" presetSubtype="0" fill="hold" nodeType="afterEffect">
                                  <p:stCondLst>
                                    <p:cond delay="0"/>
                                  </p:stCondLst>
                                  <p:childTnLst>
                                    <p:set>
                                      <p:cBhvr>
                                        <p:cTn id="27" dur="1" fill="hold">
                                          <p:stCondLst>
                                            <p:cond delay="0"/>
                                          </p:stCondLst>
                                        </p:cTn>
                                        <p:tgtEl>
                                          <p:spTgt spid="221215"/>
                                        </p:tgtEl>
                                        <p:attrNameLst>
                                          <p:attrName>style.visibility</p:attrName>
                                        </p:attrNameLst>
                                      </p:cBhvr>
                                      <p:to>
                                        <p:strVal val="visible"/>
                                      </p:to>
                                    </p:set>
                                    <p:animEffect transition="in" filter="fade">
                                      <p:cBhvr>
                                        <p:cTn id="28" dur="1000"/>
                                        <p:tgtEl>
                                          <p:spTgt spid="221215"/>
                                        </p:tgtEl>
                                      </p:cBhvr>
                                    </p:animEffect>
                                    <p:anim calcmode="lin" valueType="num">
                                      <p:cBhvr>
                                        <p:cTn id="29" dur="1000" fill="hold"/>
                                        <p:tgtEl>
                                          <p:spTgt spid="221215"/>
                                        </p:tgtEl>
                                        <p:attrNameLst>
                                          <p:attrName>ppt_x</p:attrName>
                                        </p:attrNameLst>
                                      </p:cBhvr>
                                      <p:tavLst>
                                        <p:tav tm="0">
                                          <p:val>
                                            <p:strVal val="#ppt_x"/>
                                          </p:val>
                                        </p:tav>
                                        <p:tav tm="100000">
                                          <p:val>
                                            <p:strVal val="#ppt_x"/>
                                          </p:val>
                                        </p:tav>
                                      </p:tavLst>
                                    </p:anim>
                                    <p:anim calcmode="lin" valueType="num">
                                      <p:cBhvr>
                                        <p:cTn id="30" dur="1000" fill="hold"/>
                                        <p:tgtEl>
                                          <p:spTgt spid="2212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202" name="Picture 42" descr="PPT效果图-1"/>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3615141" y="2223405"/>
            <a:ext cx="2006031" cy="245910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20203" name="Group 43"/>
          <p:cNvGrpSpPr>
            <a:grpSpLocks/>
          </p:cNvGrpSpPr>
          <p:nvPr/>
        </p:nvGrpSpPr>
        <p:grpSpPr bwMode="auto">
          <a:xfrm>
            <a:off x="714460" y="1444457"/>
            <a:ext cx="2888080" cy="2780515"/>
            <a:chOff x="432" y="1025"/>
            <a:chExt cx="1819" cy="2335"/>
          </a:xfrm>
        </p:grpSpPr>
        <p:pic>
          <p:nvPicPr>
            <p:cNvPr id="220204" name="Picture 44" descr="Nipic_2457331_20110927120002214212副本"/>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32" y="1025"/>
              <a:ext cx="1819" cy="2335"/>
            </a:xfrm>
            <a:prstGeom prst="rect">
              <a:avLst/>
            </a:prstGeom>
            <a:noFill/>
            <a:extLst>
              <a:ext uri="{909E8E84-426E-40DD-AFC4-6F175D3DCCD1}">
                <a14:hiddenFill xmlns:a14="http://schemas.microsoft.com/office/drawing/2010/main" xmlns="">
                  <a:solidFill>
                    <a:srgbClr val="FFFFFF"/>
                  </a:solidFill>
                </a14:hiddenFill>
              </a:ext>
            </a:extLst>
          </p:spPr>
        </p:pic>
        <p:sp>
          <p:nvSpPr>
            <p:cNvPr id="220205" name="矩形 14"/>
            <p:cNvSpPr>
              <a:spLocks noChangeArrowheads="1"/>
            </p:cNvSpPr>
            <p:nvPr/>
          </p:nvSpPr>
          <p:spPr bwMode="auto">
            <a:xfrm>
              <a:off x="816" y="1104"/>
              <a:ext cx="1001" cy="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zh-CN" sz="1900">
                  <a:solidFill>
                    <a:srgbClr val="FFFFFF"/>
                  </a:solidFill>
                  <a:ea typeface="黑体" pitchFamily="2" charset="-122"/>
                </a:rPr>
                <a:t>1</a:t>
              </a:r>
            </a:p>
          </p:txBody>
        </p:sp>
        <p:sp>
          <p:nvSpPr>
            <p:cNvPr id="4" name="矩形 28"/>
            <p:cNvSpPr/>
            <p:nvPr/>
          </p:nvSpPr>
          <p:spPr>
            <a:xfrm>
              <a:off x="584" y="1584"/>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6" name="矩形 31"/>
            <p:cNvSpPr/>
            <p:nvPr/>
          </p:nvSpPr>
          <p:spPr>
            <a:xfrm>
              <a:off x="584" y="1940"/>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08" name="矩形 14"/>
            <p:cNvSpPr>
              <a:spLocks noChangeArrowheads="1"/>
            </p:cNvSpPr>
            <p:nvPr/>
          </p:nvSpPr>
          <p:spPr bwMode="auto">
            <a:xfrm>
              <a:off x="768" y="2601"/>
              <a:ext cx="1104" cy="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grpSp>
        <p:nvGrpSpPr>
          <p:cNvPr id="220209" name="Group 49"/>
          <p:cNvGrpSpPr>
            <a:grpSpLocks/>
          </p:cNvGrpSpPr>
          <p:nvPr/>
        </p:nvGrpSpPr>
        <p:grpSpPr bwMode="auto">
          <a:xfrm>
            <a:off x="5677876" y="1423029"/>
            <a:ext cx="2886821" cy="2781776"/>
            <a:chOff x="3557" y="1008"/>
            <a:chExt cx="1819" cy="2335"/>
          </a:xfrm>
        </p:grpSpPr>
        <p:sp>
          <p:nvSpPr>
            <p:cNvPr id="220210" name="矩形 14"/>
            <p:cNvSpPr>
              <a:spLocks noChangeArrowheads="1"/>
            </p:cNvSpPr>
            <p:nvPr/>
          </p:nvSpPr>
          <p:spPr bwMode="auto">
            <a:xfrm>
              <a:off x="4037" y="1152"/>
              <a:ext cx="1104" cy="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kumimoji="1" lang="zh-CN" altLang="en-US" sz="1900">
                  <a:solidFill>
                    <a:srgbClr val="333333"/>
                  </a:solidFill>
                  <a:latin typeface="黑体" pitchFamily="2" charset="-122"/>
                  <a:ea typeface="黑体" pitchFamily="2" charset="-122"/>
                </a:rPr>
                <a:t>分标题</a:t>
              </a:r>
              <a:r>
                <a:rPr kumimoji="1" lang="en-US" altLang="zh-CN" sz="1900">
                  <a:solidFill>
                    <a:srgbClr val="333333"/>
                  </a:solidFill>
                  <a:ea typeface="黑体" pitchFamily="2" charset="-122"/>
                </a:rPr>
                <a:t>1</a:t>
              </a:r>
            </a:p>
          </p:txBody>
        </p:sp>
        <p:pic>
          <p:nvPicPr>
            <p:cNvPr id="220211" name="Picture 51" descr="Nipic_2457331_20110927120002214212副本"/>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557" y="1008"/>
              <a:ext cx="1819" cy="2335"/>
            </a:xfrm>
            <a:prstGeom prst="rect">
              <a:avLst/>
            </a:prstGeom>
            <a:noFill/>
            <a:extLst>
              <a:ext uri="{909E8E84-426E-40DD-AFC4-6F175D3DCCD1}">
                <a14:hiddenFill xmlns:a14="http://schemas.microsoft.com/office/drawing/2010/main" xmlns="">
                  <a:solidFill>
                    <a:srgbClr val="FFFFFF"/>
                  </a:solidFill>
                </a14:hiddenFill>
              </a:ext>
            </a:extLst>
          </p:spPr>
        </p:pic>
        <p:sp>
          <p:nvSpPr>
            <p:cNvPr id="220212" name="矩形 14"/>
            <p:cNvSpPr>
              <a:spLocks noChangeArrowheads="1"/>
            </p:cNvSpPr>
            <p:nvPr/>
          </p:nvSpPr>
          <p:spPr bwMode="auto">
            <a:xfrm>
              <a:off x="3941" y="1087"/>
              <a:ext cx="1001" cy="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ja-JP" sz="1900">
                  <a:solidFill>
                    <a:srgbClr val="FFFFFF"/>
                  </a:solidFill>
                  <a:ea typeface="黑体" pitchFamily="2" charset="-122"/>
                </a:rPr>
                <a:t>2</a:t>
              </a:r>
              <a:endParaRPr kumimoji="1" lang="en-US" altLang="zh-CN" sz="1900">
                <a:solidFill>
                  <a:srgbClr val="FFFFFF"/>
                </a:solidFill>
                <a:ea typeface="黑体" pitchFamily="2" charset="-122"/>
              </a:endParaRPr>
            </a:p>
          </p:txBody>
        </p:sp>
        <p:sp>
          <p:nvSpPr>
            <p:cNvPr id="29" name="矩形 28"/>
            <p:cNvSpPr/>
            <p:nvPr/>
          </p:nvSpPr>
          <p:spPr>
            <a:xfrm>
              <a:off x="3709" y="1567"/>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32" name="矩形 31"/>
            <p:cNvSpPr/>
            <p:nvPr/>
          </p:nvSpPr>
          <p:spPr>
            <a:xfrm>
              <a:off x="3709" y="1923"/>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15" name="矩形 14"/>
            <p:cNvSpPr>
              <a:spLocks noChangeArrowheads="1"/>
            </p:cNvSpPr>
            <p:nvPr/>
          </p:nvSpPr>
          <p:spPr bwMode="auto">
            <a:xfrm>
              <a:off x="3893" y="2584"/>
              <a:ext cx="1104" cy="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sp>
        <p:nvSpPr>
          <p:cNvPr id="22"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by="(-#ppt_w*2)" calcmode="lin" valueType="num">
                                      <p:cBhvr rctx="PPT">
                                        <p:cTn id="7" dur="250" autoRev="1" fill="hold">
                                          <p:stCondLst>
                                            <p:cond delay="0"/>
                                          </p:stCondLst>
                                        </p:cTn>
                                        <p:tgtEl>
                                          <p:spTgt spid="22"/>
                                        </p:tgtEl>
                                        <p:attrNameLst>
                                          <p:attrName>ppt_w</p:attrName>
                                        </p:attrNameLst>
                                      </p:cBhvr>
                                    </p:anim>
                                    <p:anim by="(#ppt_w*0.50)" calcmode="lin" valueType="num">
                                      <p:cBhvr>
                                        <p:cTn id="8" dur="250" decel="50000" autoRev="1" fill="hold">
                                          <p:stCondLst>
                                            <p:cond delay="0"/>
                                          </p:stCondLst>
                                        </p:cTn>
                                        <p:tgtEl>
                                          <p:spTgt spid="22"/>
                                        </p:tgtEl>
                                        <p:attrNameLst>
                                          <p:attrName>ppt_x</p:attrName>
                                        </p:attrNameLst>
                                      </p:cBhvr>
                                    </p:anim>
                                    <p:anim from="(-#ppt_h/2)" to="(#ppt_y)" calcmode="lin" valueType="num">
                                      <p:cBhvr>
                                        <p:cTn id="9" dur="500" fill="hold">
                                          <p:stCondLst>
                                            <p:cond delay="0"/>
                                          </p:stCondLst>
                                        </p:cTn>
                                        <p:tgtEl>
                                          <p:spTgt spid="22"/>
                                        </p:tgtEl>
                                        <p:attrNameLst>
                                          <p:attrName>ppt_y</p:attrName>
                                        </p:attrNameLst>
                                      </p:cBhvr>
                                    </p:anim>
                                    <p:animRot by="21600000">
                                      <p:cBhvr>
                                        <p:cTn id="10" dur="500" fill="hold">
                                          <p:stCondLst>
                                            <p:cond delay="0"/>
                                          </p:stCondLst>
                                        </p:cTn>
                                        <p:tgtEl>
                                          <p:spTgt spid="22"/>
                                        </p:tgtEl>
                                        <p:attrNameLst>
                                          <p:attrName>r</p:attrName>
                                        </p:attrNameLst>
                                      </p:cBhvr>
                                    </p:animRot>
                                  </p:childTnLst>
                                </p:cTn>
                              </p:par>
                            </p:childTnLst>
                          </p:cTn>
                        </p:par>
                        <p:par>
                          <p:cTn id="11" fill="hold">
                            <p:stCondLst>
                              <p:cond delay="900"/>
                            </p:stCondLst>
                            <p:childTnLst>
                              <p:par>
                                <p:cTn id="12" presetID="47" presetClass="entr" presetSubtype="0" fill="hold" nodeType="afterEffect">
                                  <p:stCondLst>
                                    <p:cond delay="0"/>
                                  </p:stCondLst>
                                  <p:childTnLst>
                                    <p:set>
                                      <p:cBhvr>
                                        <p:cTn id="13" dur="1" fill="hold">
                                          <p:stCondLst>
                                            <p:cond delay="0"/>
                                          </p:stCondLst>
                                        </p:cTn>
                                        <p:tgtEl>
                                          <p:spTgt spid="220203"/>
                                        </p:tgtEl>
                                        <p:attrNameLst>
                                          <p:attrName>style.visibility</p:attrName>
                                        </p:attrNameLst>
                                      </p:cBhvr>
                                      <p:to>
                                        <p:strVal val="visible"/>
                                      </p:to>
                                    </p:set>
                                    <p:animEffect transition="in" filter="fade">
                                      <p:cBhvr>
                                        <p:cTn id="14" dur="1000"/>
                                        <p:tgtEl>
                                          <p:spTgt spid="220203"/>
                                        </p:tgtEl>
                                      </p:cBhvr>
                                    </p:animEffect>
                                    <p:anim calcmode="lin" valueType="num">
                                      <p:cBhvr>
                                        <p:cTn id="15" dur="1000" fill="hold"/>
                                        <p:tgtEl>
                                          <p:spTgt spid="220203"/>
                                        </p:tgtEl>
                                        <p:attrNameLst>
                                          <p:attrName>ppt_x</p:attrName>
                                        </p:attrNameLst>
                                      </p:cBhvr>
                                      <p:tavLst>
                                        <p:tav tm="0">
                                          <p:val>
                                            <p:strVal val="#ppt_x"/>
                                          </p:val>
                                        </p:tav>
                                        <p:tav tm="100000">
                                          <p:val>
                                            <p:strVal val="#ppt_x"/>
                                          </p:val>
                                        </p:tav>
                                      </p:tavLst>
                                    </p:anim>
                                    <p:anim calcmode="lin" valueType="num">
                                      <p:cBhvr>
                                        <p:cTn id="16" dur="1000" fill="hold"/>
                                        <p:tgtEl>
                                          <p:spTgt spid="220203"/>
                                        </p:tgtEl>
                                        <p:attrNameLst>
                                          <p:attrName>ppt_y</p:attrName>
                                        </p:attrNameLst>
                                      </p:cBhvr>
                                      <p:tavLst>
                                        <p:tav tm="0">
                                          <p:val>
                                            <p:strVal val="#ppt_y-.1"/>
                                          </p:val>
                                        </p:tav>
                                        <p:tav tm="100000">
                                          <p:val>
                                            <p:strVal val="#ppt_y"/>
                                          </p:val>
                                        </p:tav>
                                      </p:tavLst>
                                    </p:anim>
                                  </p:childTnLst>
                                </p:cTn>
                              </p:par>
                            </p:childTnLst>
                          </p:cTn>
                        </p:par>
                        <p:par>
                          <p:cTn id="17" fill="hold">
                            <p:stCondLst>
                              <p:cond delay="1900"/>
                            </p:stCondLst>
                            <p:childTnLst>
                              <p:par>
                                <p:cTn id="18" presetID="47" presetClass="entr" presetSubtype="0" fill="hold" nodeType="afterEffect">
                                  <p:stCondLst>
                                    <p:cond delay="0"/>
                                  </p:stCondLst>
                                  <p:childTnLst>
                                    <p:set>
                                      <p:cBhvr>
                                        <p:cTn id="19" dur="1" fill="hold">
                                          <p:stCondLst>
                                            <p:cond delay="0"/>
                                          </p:stCondLst>
                                        </p:cTn>
                                        <p:tgtEl>
                                          <p:spTgt spid="220209"/>
                                        </p:tgtEl>
                                        <p:attrNameLst>
                                          <p:attrName>style.visibility</p:attrName>
                                        </p:attrNameLst>
                                      </p:cBhvr>
                                      <p:to>
                                        <p:strVal val="visible"/>
                                      </p:to>
                                    </p:set>
                                    <p:animEffect transition="in" filter="fade">
                                      <p:cBhvr>
                                        <p:cTn id="20" dur="1000"/>
                                        <p:tgtEl>
                                          <p:spTgt spid="220209"/>
                                        </p:tgtEl>
                                      </p:cBhvr>
                                    </p:animEffect>
                                    <p:anim calcmode="lin" valueType="num">
                                      <p:cBhvr>
                                        <p:cTn id="21" dur="1000" fill="hold"/>
                                        <p:tgtEl>
                                          <p:spTgt spid="220209"/>
                                        </p:tgtEl>
                                        <p:attrNameLst>
                                          <p:attrName>ppt_x</p:attrName>
                                        </p:attrNameLst>
                                      </p:cBhvr>
                                      <p:tavLst>
                                        <p:tav tm="0">
                                          <p:val>
                                            <p:strVal val="#ppt_x"/>
                                          </p:val>
                                        </p:tav>
                                        <p:tav tm="100000">
                                          <p:val>
                                            <p:strVal val="#ppt_x"/>
                                          </p:val>
                                        </p:tav>
                                      </p:tavLst>
                                    </p:anim>
                                    <p:anim calcmode="lin" valueType="num">
                                      <p:cBhvr>
                                        <p:cTn id="22" dur="1000" fill="hold"/>
                                        <p:tgtEl>
                                          <p:spTgt spid="220209"/>
                                        </p:tgtEl>
                                        <p:attrNameLst>
                                          <p:attrName>ppt_y</p:attrName>
                                        </p:attrNameLst>
                                      </p:cBhvr>
                                      <p:tavLst>
                                        <p:tav tm="0">
                                          <p:val>
                                            <p:strVal val="#ppt_y-.1"/>
                                          </p:val>
                                        </p:tav>
                                        <p:tav tm="100000">
                                          <p:val>
                                            <p:strVal val="#ppt_y"/>
                                          </p:val>
                                        </p:tav>
                                      </p:tavLst>
                                    </p:anim>
                                  </p:childTnLst>
                                </p:cTn>
                              </p:par>
                            </p:childTnLst>
                          </p:cTn>
                        </p:par>
                        <p:par>
                          <p:cTn id="23" fill="hold">
                            <p:stCondLst>
                              <p:cond delay="2900"/>
                            </p:stCondLst>
                            <p:childTnLst>
                              <p:par>
                                <p:cTn id="24" presetID="42" presetClass="entr" presetSubtype="0" fill="hold" nodeType="afterEffect">
                                  <p:stCondLst>
                                    <p:cond delay="0"/>
                                  </p:stCondLst>
                                  <p:childTnLst>
                                    <p:set>
                                      <p:cBhvr>
                                        <p:cTn id="25" dur="1" fill="hold">
                                          <p:stCondLst>
                                            <p:cond delay="0"/>
                                          </p:stCondLst>
                                        </p:cTn>
                                        <p:tgtEl>
                                          <p:spTgt spid="220202"/>
                                        </p:tgtEl>
                                        <p:attrNameLst>
                                          <p:attrName>style.visibility</p:attrName>
                                        </p:attrNameLst>
                                      </p:cBhvr>
                                      <p:to>
                                        <p:strVal val="visible"/>
                                      </p:to>
                                    </p:set>
                                    <p:animEffect transition="in" filter="fade">
                                      <p:cBhvr>
                                        <p:cTn id="26" dur="1000"/>
                                        <p:tgtEl>
                                          <p:spTgt spid="220202"/>
                                        </p:tgtEl>
                                      </p:cBhvr>
                                    </p:animEffect>
                                    <p:anim calcmode="lin" valueType="num">
                                      <p:cBhvr>
                                        <p:cTn id="27" dur="1000" fill="hold"/>
                                        <p:tgtEl>
                                          <p:spTgt spid="220202"/>
                                        </p:tgtEl>
                                        <p:attrNameLst>
                                          <p:attrName>ppt_x</p:attrName>
                                        </p:attrNameLst>
                                      </p:cBhvr>
                                      <p:tavLst>
                                        <p:tav tm="0">
                                          <p:val>
                                            <p:strVal val="#ppt_x"/>
                                          </p:val>
                                        </p:tav>
                                        <p:tav tm="100000">
                                          <p:val>
                                            <p:strVal val="#ppt_x"/>
                                          </p:val>
                                        </p:tav>
                                      </p:tavLst>
                                    </p:anim>
                                    <p:anim calcmode="lin" valueType="num">
                                      <p:cBhvr>
                                        <p:cTn id="28" dur="1000" fill="hold"/>
                                        <p:tgtEl>
                                          <p:spTgt spid="220202"/>
                                        </p:tgtEl>
                                        <p:attrNameLst>
                                          <p:attrName>ppt_y</p:attrName>
                                        </p:attrNameLst>
                                      </p:cBhvr>
                                      <p:tavLst>
                                        <p:tav tm="0">
                                          <p:val>
                                            <p:strVal val="#ppt_y+.1"/>
                                          </p:val>
                                        </p:tav>
                                        <p:tav tm="100000">
                                          <p:val>
                                            <p:strVal val="#ppt_y"/>
                                          </p:val>
                                        </p:tav>
                                      </p:tavLst>
                                    </p:anim>
                                  </p:childTnLst>
                                </p:cTn>
                              </p:par>
                            </p:childTnLst>
                          </p:cTn>
                        </p:par>
                        <p:par>
                          <p:cTn id="29" fill="hold">
                            <p:stCondLst>
                              <p:cond delay="3900"/>
                            </p:stCondLst>
                            <p:childTnLst>
                              <p:par>
                                <p:cTn id="30" presetID="26" presetClass="emph" presetSubtype="0" fill="hold" nodeType="afterEffect">
                                  <p:stCondLst>
                                    <p:cond delay="0"/>
                                  </p:stCondLst>
                                  <p:childTnLst>
                                    <p:animEffect transition="out" filter="fade">
                                      <p:cBhvr>
                                        <p:cTn id="31" dur="1000" tmFilter="0, 0; .2, .5; .8, .5; 1, 0"/>
                                        <p:tgtEl>
                                          <p:spTgt spid="220202"/>
                                        </p:tgtEl>
                                      </p:cBhvr>
                                    </p:animEffect>
                                    <p:animScale>
                                      <p:cBhvr>
                                        <p:cTn id="32" dur="500" autoRev="1" fill="hold"/>
                                        <p:tgtEl>
                                          <p:spTgt spid="22020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3479054" y="1983873"/>
            <a:ext cx="1733856" cy="1651167"/>
            <a:chOff x="1694" y="1460"/>
            <a:chExt cx="1186" cy="1256"/>
          </a:xfrm>
        </p:grpSpPr>
        <p:sp>
          <p:nvSpPr>
            <p:cNvPr id="35"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6"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7" name="Group 11"/>
          <p:cNvGrpSpPr>
            <a:grpSpLocks/>
          </p:cNvGrpSpPr>
          <p:nvPr/>
        </p:nvGrpSpPr>
        <p:grpSpPr bwMode="auto">
          <a:xfrm>
            <a:off x="5212910" y="2122520"/>
            <a:ext cx="1733856" cy="1512520"/>
            <a:chOff x="2880" y="1565"/>
            <a:chExt cx="1185" cy="1151"/>
          </a:xfrm>
        </p:grpSpPr>
        <p:sp>
          <p:nvSpPr>
            <p:cNvPr id="8"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9"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10" name="Group 14"/>
          <p:cNvGrpSpPr>
            <a:grpSpLocks/>
          </p:cNvGrpSpPr>
          <p:nvPr/>
        </p:nvGrpSpPr>
        <p:grpSpPr bwMode="auto">
          <a:xfrm>
            <a:off x="2759553" y="2167895"/>
            <a:ext cx="2450837" cy="1465883"/>
            <a:chOff x="1204" y="1601"/>
            <a:chExt cx="1676" cy="1115"/>
          </a:xfrm>
        </p:grpSpPr>
        <p:sp>
          <p:nvSpPr>
            <p:cNvPr id="11"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2"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110758" tIns="55379" rIns="110758" bIns="55379" anchor="ctr"/>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3" name="Group 17"/>
          <p:cNvGrpSpPr>
            <a:grpSpLocks/>
          </p:cNvGrpSpPr>
          <p:nvPr/>
        </p:nvGrpSpPr>
        <p:grpSpPr bwMode="auto">
          <a:xfrm>
            <a:off x="5212910" y="2583839"/>
            <a:ext cx="2449576" cy="1051201"/>
            <a:chOff x="2880" y="1916"/>
            <a:chExt cx="1675" cy="800"/>
          </a:xfrm>
        </p:grpSpPr>
        <p:sp>
          <p:nvSpPr>
            <p:cNvPr id="14"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5" name="Rectangle 19"/>
            <p:cNvSpPr>
              <a:spLocks noChangeArrowheads="1"/>
            </p:cNvSpPr>
            <p:nvPr/>
          </p:nvSpPr>
          <p:spPr bwMode="auto">
            <a:xfrm>
              <a:off x="2880" y="2507"/>
              <a:ext cx="1675" cy="209"/>
            </a:xfrm>
            <a:prstGeom prst="rect">
              <a:avLst/>
            </a:prstGeom>
            <a:solidFill>
              <a:srgbClr val="E46C0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6" name="Group 20"/>
          <p:cNvGrpSpPr>
            <a:grpSpLocks/>
          </p:cNvGrpSpPr>
          <p:nvPr/>
        </p:nvGrpSpPr>
        <p:grpSpPr bwMode="auto">
          <a:xfrm>
            <a:off x="2222763" y="2809455"/>
            <a:ext cx="2449576" cy="1604532"/>
            <a:chOff x="1204" y="2088"/>
            <a:chExt cx="1676" cy="1221"/>
          </a:xfrm>
        </p:grpSpPr>
        <p:sp>
          <p:nvSpPr>
            <p:cNvPr id="17"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8"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chemeClr val="bg1">
                <a:lumMod val="50000"/>
              </a:schemeClr>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9"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20" name="Group 24"/>
          <p:cNvGrpSpPr>
            <a:grpSpLocks/>
          </p:cNvGrpSpPr>
          <p:nvPr/>
        </p:nvGrpSpPr>
        <p:grpSpPr bwMode="auto">
          <a:xfrm>
            <a:off x="5212910" y="3498913"/>
            <a:ext cx="2449576" cy="915074"/>
            <a:chOff x="2880" y="2612"/>
            <a:chExt cx="1675" cy="697"/>
          </a:xfrm>
        </p:grpSpPr>
        <p:sp>
          <p:nvSpPr>
            <p:cNvPr id="21"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2"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3"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grpSp>
      <p:sp>
        <p:nvSpPr>
          <p:cNvPr id="24" name="Arc 28"/>
          <p:cNvSpPr>
            <a:spLocks/>
          </p:cNvSpPr>
          <p:nvPr/>
        </p:nvSpPr>
        <p:spPr bwMode="auto">
          <a:xfrm>
            <a:off x="4745424" y="1464573"/>
            <a:ext cx="1098781" cy="533163"/>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5" name="Arc 29"/>
          <p:cNvSpPr>
            <a:spLocks/>
          </p:cNvSpPr>
          <p:nvPr/>
        </p:nvSpPr>
        <p:spPr bwMode="auto">
          <a:xfrm>
            <a:off x="6639309" y="1889339"/>
            <a:ext cx="950093" cy="756260"/>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6" name="Text Box 30"/>
          <p:cNvSpPr txBox="1">
            <a:spLocks noChangeArrowheads="1"/>
          </p:cNvSpPr>
          <p:nvPr/>
        </p:nvSpPr>
        <p:spPr bwMode="auto">
          <a:xfrm>
            <a:off x="6258768" y="3573278"/>
            <a:ext cx="1295352" cy="242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27" name="Text Box 31"/>
          <p:cNvSpPr txBox="1">
            <a:spLocks noChangeArrowheads="1"/>
          </p:cNvSpPr>
          <p:nvPr/>
        </p:nvSpPr>
        <p:spPr bwMode="auto">
          <a:xfrm>
            <a:off x="6113860" y="3053979"/>
            <a:ext cx="1440260" cy="242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000">
                <a:solidFill>
                  <a:srgbClr val="7F7F7F"/>
                </a:solidFill>
                <a:latin typeface="微软雅黑" pitchFamily="34" charset="-122"/>
                <a:ea typeface="微软雅黑" pitchFamily="34" charset="-122"/>
              </a:rPr>
              <a:t>在此插入内容</a:t>
            </a:r>
            <a:endParaRPr lang="en-US" altLang="zh-CN" sz="1000">
              <a:solidFill>
                <a:srgbClr val="7F7F7F"/>
              </a:solidFill>
              <a:latin typeface="微软雅黑" pitchFamily="34" charset="-122"/>
              <a:ea typeface="微软雅黑" pitchFamily="34" charset="-122"/>
            </a:endParaRPr>
          </a:p>
        </p:txBody>
      </p:sp>
      <p:sp>
        <p:nvSpPr>
          <p:cNvPr id="28" name="Text Box 32"/>
          <p:cNvSpPr txBox="1">
            <a:spLocks noChangeArrowheads="1"/>
          </p:cNvSpPr>
          <p:nvPr/>
        </p:nvSpPr>
        <p:spPr bwMode="auto">
          <a:xfrm>
            <a:off x="2400434" y="2886342"/>
            <a:ext cx="1561226" cy="317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D0D0D"/>
                </a:solidFill>
                <a:latin typeface="微软雅黑" pitchFamily="34" charset="-122"/>
                <a:ea typeface="微软雅黑" pitchFamily="34" charset="-122"/>
              </a:rPr>
              <a:t>在此插入内容</a:t>
            </a:r>
            <a:endParaRPr lang="en-US" altLang="zh-CN" sz="1500" b="1">
              <a:solidFill>
                <a:srgbClr val="0D0D0D"/>
              </a:solidFill>
              <a:latin typeface="微软雅黑" pitchFamily="34" charset="-122"/>
              <a:ea typeface="微软雅黑" pitchFamily="34" charset="-122"/>
            </a:endParaRPr>
          </a:p>
        </p:txBody>
      </p:sp>
      <p:sp>
        <p:nvSpPr>
          <p:cNvPr id="29" name="Text Box 33"/>
          <p:cNvSpPr txBox="1">
            <a:spLocks noChangeArrowheads="1"/>
          </p:cNvSpPr>
          <p:nvPr/>
        </p:nvSpPr>
        <p:spPr bwMode="auto">
          <a:xfrm>
            <a:off x="3945279" y="2157812"/>
            <a:ext cx="1440260" cy="293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chemeClr val="bg1"/>
                </a:solidFill>
                <a:latin typeface="微软雅黑" pitchFamily="34" charset="-122"/>
                <a:ea typeface="微软雅黑" pitchFamily="34" charset="-122"/>
              </a:rPr>
              <a:t>在此插入内容</a:t>
            </a:r>
            <a:endParaRPr lang="en-US" altLang="zh-CN" sz="1300">
              <a:solidFill>
                <a:schemeClr val="bg1"/>
              </a:solidFill>
              <a:latin typeface="微软雅黑" pitchFamily="34" charset="-122"/>
              <a:ea typeface="微软雅黑" pitchFamily="34" charset="-122"/>
            </a:endParaRPr>
          </a:p>
        </p:txBody>
      </p:sp>
      <p:sp>
        <p:nvSpPr>
          <p:cNvPr id="30" name="Text Box 34"/>
          <p:cNvSpPr txBox="1">
            <a:spLocks noChangeArrowheads="1"/>
          </p:cNvSpPr>
          <p:nvPr/>
        </p:nvSpPr>
        <p:spPr bwMode="auto">
          <a:xfrm>
            <a:off x="2909502" y="2534681"/>
            <a:ext cx="1116422" cy="242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1" name="Text Box 35"/>
          <p:cNvSpPr txBox="1">
            <a:spLocks noChangeArrowheads="1"/>
          </p:cNvSpPr>
          <p:nvPr/>
        </p:nvSpPr>
        <p:spPr bwMode="auto">
          <a:xfrm>
            <a:off x="5250712" y="2348137"/>
            <a:ext cx="1295352" cy="242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2" name="Text Box 36"/>
          <p:cNvSpPr txBox="1">
            <a:spLocks noChangeArrowheads="1"/>
          </p:cNvSpPr>
          <p:nvPr/>
        </p:nvSpPr>
        <p:spPr bwMode="auto">
          <a:xfrm>
            <a:off x="1064760" y="1453229"/>
            <a:ext cx="3388328" cy="9043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C00000"/>
                </a:solidFill>
                <a:latin typeface="微软雅黑" pitchFamily="34" charset="-122"/>
                <a:ea typeface="微软雅黑" pitchFamily="34" charset="-122"/>
              </a:rPr>
              <a:t>在此插入内容</a:t>
            </a:r>
            <a:endParaRPr lang="en-US" altLang="zh-CN" sz="1300" b="1">
              <a:solidFill>
                <a:srgbClr val="C00000"/>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7F7F7F"/>
              </a:solidFill>
              <a:latin typeface="微软雅黑" pitchFamily="34" charset="-122"/>
              <a:ea typeface="微软雅黑" pitchFamily="34" charset="-122"/>
            </a:endParaRPr>
          </a:p>
        </p:txBody>
      </p:sp>
      <p:sp>
        <p:nvSpPr>
          <p:cNvPr id="33" name="Text Box 37"/>
          <p:cNvSpPr txBox="1">
            <a:spLocks noChangeArrowheads="1"/>
          </p:cNvSpPr>
          <p:nvPr/>
        </p:nvSpPr>
        <p:spPr bwMode="auto">
          <a:xfrm>
            <a:off x="6639309" y="1293154"/>
            <a:ext cx="1404978"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300" b="1">
                <a:solidFill>
                  <a:srgbClr val="0D0D0D"/>
                </a:solidFill>
                <a:latin typeface="微软雅黑" pitchFamily="34" charset="-122"/>
                <a:ea typeface="微软雅黑" pitchFamily="34" charset="-122"/>
              </a:rPr>
              <a:t>在此插入内容</a:t>
            </a:r>
            <a:r>
              <a:rPr lang="zh-CN" altLang="en-US" sz="1300">
                <a:solidFill>
                  <a:srgbClr val="0D0D0D"/>
                </a:solidFill>
                <a:latin typeface="微软雅黑" pitchFamily="34" charset="-122"/>
                <a:ea typeface="微软雅黑" pitchFamily="34" charset="-122"/>
              </a:rPr>
              <a:t>在此插入内容</a:t>
            </a:r>
            <a:endParaRPr kumimoji="1" lang="zh-CN" altLang="en-US" sz="1300" b="1">
              <a:solidFill>
                <a:srgbClr val="0D0D0D"/>
              </a:solidFill>
              <a:latin typeface="微软雅黑" pitchFamily="34" charset="-122"/>
              <a:ea typeface="微软雅黑" pitchFamily="34" charset="-122"/>
            </a:endParaRPr>
          </a:p>
        </p:txBody>
      </p:sp>
      <p:sp>
        <p:nvSpPr>
          <p:cNvPr id="34" name="Text Box 38"/>
          <p:cNvSpPr txBox="1">
            <a:spLocks noChangeArrowheads="1"/>
          </p:cNvSpPr>
          <p:nvPr/>
        </p:nvSpPr>
        <p:spPr bwMode="auto">
          <a:xfrm>
            <a:off x="3703346" y="3952669"/>
            <a:ext cx="2702850" cy="105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300" b="1">
                <a:solidFill>
                  <a:srgbClr val="0D0D0D"/>
                </a:solidFill>
                <a:latin typeface="微软雅黑" pitchFamily="34" charset="-122"/>
                <a:ea typeface="微软雅黑" pitchFamily="34" charset="-122"/>
              </a:rPr>
              <a:t>在此插入内容</a:t>
            </a:r>
            <a:endParaRPr lang="en-US" altLang="zh-CN" sz="1300" b="1">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0D0D0D"/>
              </a:solidFill>
              <a:latin typeface="微软雅黑" pitchFamily="34" charset="-122"/>
              <a:ea typeface="微软雅黑" pitchFamily="34" charset="-122"/>
            </a:endParaRPr>
          </a:p>
        </p:txBody>
      </p:sp>
      <p:sp>
        <p:nvSpPr>
          <p:cNvPr id="39"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by="(-#ppt_w*2)" calcmode="lin" valueType="num">
                                      <p:cBhvr rctx="PPT">
                                        <p:cTn id="7" dur="250" autoRev="1" fill="hold">
                                          <p:stCondLst>
                                            <p:cond delay="0"/>
                                          </p:stCondLst>
                                        </p:cTn>
                                        <p:tgtEl>
                                          <p:spTgt spid="39"/>
                                        </p:tgtEl>
                                        <p:attrNameLst>
                                          <p:attrName>ppt_w</p:attrName>
                                        </p:attrNameLst>
                                      </p:cBhvr>
                                    </p:anim>
                                    <p:anim by="(#ppt_w*0.50)" calcmode="lin" valueType="num">
                                      <p:cBhvr>
                                        <p:cTn id="8" dur="250" decel="50000" autoRev="1" fill="hold">
                                          <p:stCondLst>
                                            <p:cond delay="0"/>
                                          </p:stCondLst>
                                        </p:cTn>
                                        <p:tgtEl>
                                          <p:spTgt spid="39"/>
                                        </p:tgtEl>
                                        <p:attrNameLst>
                                          <p:attrName>ppt_x</p:attrName>
                                        </p:attrNameLst>
                                      </p:cBhvr>
                                    </p:anim>
                                    <p:anim from="(-#ppt_h/2)" to="(#ppt_y)" calcmode="lin" valueType="num">
                                      <p:cBhvr>
                                        <p:cTn id="9" dur="500" fill="hold">
                                          <p:stCondLst>
                                            <p:cond delay="0"/>
                                          </p:stCondLst>
                                        </p:cTn>
                                        <p:tgtEl>
                                          <p:spTgt spid="39"/>
                                        </p:tgtEl>
                                        <p:attrNameLst>
                                          <p:attrName>ppt_y</p:attrName>
                                        </p:attrNameLst>
                                      </p:cBhvr>
                                    </p:anim>
                                    <p:animRot by="21600000">
                                      <p:cBhvr>
                                        <p:cTn id="10" dur="500" fill="hold">
                                          <p:stCondLst>
                                            <p:cond delay="0"/>
                                          </p:stCondLst>
                                        </p:cTn>
                                        <p:tgtEl>
                                          <p:spTgt spid="39"/>
                                        </p:tgtEl>
                                        <p:attrNameLst>
                                          <p:attrName>r</p:attrName>
                                        </p:attrNameLst>
                                      </p:cBhvr>
                                    </p:animRo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20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40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60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80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 calcmode="lin" valueType="num">
                                      <p:cBhvr>
                                        <p:cTn id="28" dur="500" fill="hold"/>
                                        <p:tgtEl>
                                          <p:spTgt spid="26"/>
                                        </p:tgtEl>
                                        <p:attrNameLst>
                                          <p:attrName>style.rotation</p:attrName>
                                        </p:attrNameLst>
                                      </p:cBhvr>
                                      <p:tavLst>
                                        <p:tav tm="0">
                                          <p:val>
                                            <p:fltVal val="90"/>
                                          </p:val>
                                        </p:tav>
                                        <p:tav tm="100000">
                                          <p:val>
                                            <p:fltVal val="0"/>
                                          </p:val>
                                        </p:tav>
                                      </p:tavLst>
                                    </p:anim>
                                    <p:animEffect transition="in" filter="fade">
                                      <p:cBhvr>
                                        <p:cTn id="29" dur="500"/>
                                        <p:tgtEl>
                                          <p:spTgt spid="26"/>
                                        </p:tgtEl>
                                      </p:cBhvr>
                                    </p:animEffect>
                                  </p:childTnLst>
                                </p:cTn>
                              </p:par>
                              <p:par>
                                <p:cTn id="30" presetID="31" presetClass="entr" presetSubtype="0" fill="hold" grpId="0" nodeType="withEffect">
                                  <p:stCondLst>
                                    <p:cond delay="25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 calcmode="lin" valueType="num">
                                      <p:cBhvr>
                                        <p:cTn id="34" dur="500" fill="hold"/>
                                        <p:tgtEl>
                                          <p:spTgt spid="27"/>
                                        </p:tgtEl>
                                        <p:attrNameLst>
                                          <p:attrName>style.rotation</p:attrName>
                                        </p:attrNameLst>
                                      </p:cBhvr>
                                      <p:tavLst>
                                        <p:tav tm="0">
                                          <p:val>
                                            <p:fltVal val="90"/>
                                          </p:val>
                                        </p:tav>
                                        <p:tav tm="100000">
                                          <p:val>
                                            <p:fltVal val="0"/>
                                          </p:val>
                                        </p:tav>
                                      </p:tavLst>
                                    </p:anim>
                                    <p:animEffect transition="in" filter="fade">
                                      <p:cBhvr>
                                        <p:cTn id="35" dur="500"/>
                                        <p:tgtEl>
                                          <p:spTgt spid="27"/>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 calcmode="lin" valueType="num">
                                      <p:cBhvr>
                                        <p:cTn id="40" dur="500" fill="hold"/>
                                        <p:tgtEl>
                                          <p:spTgt spid="31"/>
                                        </p:tgtEl>
                                        <p:attrNameLst>
                                          <p:attrName>style.rotation</p:attrName>
                                        </p:attrNameLst>
                                      </p:cBhvr>
                                      <p:tavLst>
                                        <p:tav tm="0">
                                          <p:val>
                                            <p:fltVal val="90"/>
                                          </p:val>
                                        </p:tav>
                                        <p:tav tm="100000">
                                          <p:val>
                                            <p:fltVal val="0"/>
                                          </p:val>
                                        </p:tav>
                                      </p:tavLst>
                                    </p:anim>
                                    <p:animEffect transition="in" filter="fade">
                                      <p:cBhvr>
                                        <p:cTn id="41" dur="500"/>
                                        <p:tgtEl>
                                          <p:spTgt spid="31"/>
                                        </p:tgtEl>
                                      </p:cBhvr>
                                    </p:animEffect>
                                  </p:childTnLst>
                                </p:cTn>
                              </p:par>
                              <p:par>
                                <p:cTn id="42" presetID="31" presetClass="entr" presetSubtype="0" fill="hold" grpId="0" nodeType="withEffect">
                                  <p:stCondLst>
                                    <p:cond delay="75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 calcmode="lin" valueType="num">
                                      <p:cBhvr>
                                        <p:cTn id="46" dur="500" fill="hold"/>
                                        <p:tgtEl>
                                          <p:spTgt spid="29"/>
                                        </p:tgtEl>
                                        <p:attrNameLst>
                                          <p:attrName>style.rotation</p:attrName>
                                        </p:attrNameLst>
                                      </p:cBhvr>
                                      <p:tavLst>
                                        <p:tav tm="0">
                                          <p:val>
                                            <p:fltVal val="90"/>
                                          </p:val>
                                        </p:tav>
                                        <p:tav tm="100000">
                                          <p:val>
                                            <p:fltVal val="0"/>
                                          </p:val>
                                        </p:tav>
                                      </p:tavLst>
                                    </p:anim>
                                    <p:animEffect transition="in" filter="fade">
                                      <p:cBhvr>
                                        <p:cTn id="47" dur="500"/>
                                        <p:tgtEl>
                                          <p:spTgt spid="29"/>
                                        </p:tgtEl>
                                      </p:cBhvr>
                                    </p:animEffect>
                                  </p:childTnLst>
                                </p:cTn>
                              </p:par>
                              <p:par>
                                <p:cTn id="48" presetID="31" presetClass="entr" presetSubtype="0"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90"/>
                                          </p:val>
                                        </p:tav>
                                        <p:tav tm="100000">
                                          <p:val>
                                            <p:fltVal val="0"/>
                                          </p:val>
                                        </p:tav>
                                      </p:tavLst>
                                    </p:anim>
                                    <p:animEffect transition="in" filter="fade">
                                      <p:cBhvr>
                                        <p:cTn id="53" dur="500"/>
                                        <p:tgtEl>
                                          <p:spTgt spid="30"/>
                                        </p:tgtEl>
                                      </p:cBhvr>
                                    </p:animEffect>
                                  </p:childTnLst>
                                </p:cTn>
                              </p:par>
                              <p:par>
                                <p:cTn id="54" presetID="31" presetClass="entr" presetSubtype="0" fill="hold" grpId="0" nodeType="withEffect">
                                  <p:stCondLst>
                                    <p:cond delay="12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 calcmode="lin" valueType="num">
                                      <p:cBhvr>
                                        <p:cTn id="58" dur="500" fill="hold"/>
                                        <p:tgtEl>
                                          <p:spTgt spid="28"/>
                                        </p:tgtEl>
                                        <p:attrNameLst>
                                          <p:attrName>style.rotation</p:attrName>
                                        </p:attrNameLst>
                                      </p:cBhvr>
                                      <p:tavLst>
                                        <p:tav tm="0">
                                          <p:val>
                                            <p:fltVal val="90"/>
                                          </p:val>
                                        </p:tav>
                                        <p:tav tm="100000">
                                          <p:val>
                                            <p:fltVal val="0"/>
                                          </p:val>
                                        </p:tav>
                                      </p:tavLst>
                                    </p:anim>
                                    <p:animEffect transition="in" filter="fade">
                                      <p:cBhvr>
                                        <p:cTn id="59" dur="500"/>
                                        <p:tgtEl>
                                          <p:spTgt spid="28"/>
                                        </p:tgtEl>
                                      </p:cBhvr>
                                    </p:animEffect>
                                  </p:childTnLst>
                                </p:cTn>
                              </p:par>
                            </p:childTnLst>
                          </p:cTn>
                        </p:par>
                        <p:par>
                          <p:cTn id="60" fill="hold">
                            <p:stCondLst>
                              <p:cond delay="2750"/>
                            </p:stCondLst>
                            <p:childTnLst>
                              <p:par>
                                <p:cTn id="61" presetID="14" presetClass="entr" presetSubtype="1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randombar(horizontal)">
                                      <p:cBhvr>
                                        <p:cTn id="63" dur="500"/>
                                        <p:tgtEl>
                                          <p:spTgt spid="32"/>
                                        </p:tgtEl>
                                      </p:cBhvr>
                                    </p:animEffect>
                                  </p:childTnLst>
                                </p:cTn>
                              </p:par>
                            </p:childTnLst>
                          </p:cTn>
                        </p:par>
                        <p:par>
                          <p:cTn id="64" fill="hold">
                            <p:stCondLst>
                              <p:cond delay="3250"/>
                            </p:stCondLst>
                            <p:childTnLst>
                              <p:par>
                                <p:cTn id="65" presetID="2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3750"/>
                            </p:stCondLst>
                            <p:childTnLst>
                              <p:par>
                                <p:cTn id="69" presetID="4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475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5250"/>
                            </p:stCondLst>
                            <p:childTnLst>
                              <p:par>
                                <p:cTn id="79" presetID="31"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ppt_w</p:attrName>
                                        </p:attrNameLst>
                                      </p:cBhvr>
                                      <p:tavLst>
                                        <p:tav tm="0">
                                          <p:val>
                                            <p:fltVal val="0"/>
                                          </p:val>
                                        </p:tav>
                                        <p:tav tm="100000">
                                          <p:val>
                                            <p:strVal val="#ppt_w"/>
                                          </p:val>
                                        </p:tav>
                                      </p:tavLst>
                                    </p:anim>
                                    <p:anim calcmode="lin" valueType="num">
                                      <p:cBhvr>
                                        <p:cTn id="82" dur="500" fill="hold"/>
                                        <p:tgtEl>
                                          <p:spTgt spid="34"/>
                                        </p:tgtEl>
                                        <p:attrNameLst>
                                          <p:attrName>ppt_h</p:attrName>
                                        </p:attrNameLst>
                                      </p:cBhvr>
                                      <p:tavLst>
                                        <p:tav tm="0">
                                          <p:val>
                                            <p:fltVal val="0"/>
                                          </p:val>
                                        </p:tav>
                                        <p:tav tm="100000">
                                          <p:val>
                                            <p:strVal val="#ppt_h"/>
                                          </p:val>
                                        </p:tav>
                                      </p:tavLst>
                                    </p:anim>
                                    <p:anim calcmode="lin" valueType="num">
                                      <p:cBhvr>
                                        <p:cTn id="83" dur="500" fill="hold"/>
                                        <p:tgtEl>
                                          <p:spTgt spid="34"/>
                                        </p:tgtEl>
                                        <p:attrNameLst>
                                          <p:attrName>style.rotation</p:attrName>
                                        </p:attrNameLst>
                                      </p:cBhvr>
                                      <p:tavLst>
                                        <p:tav tm="0">
                                          <p:val>
                                            <p:fltVal val="90"/>
                                          </p:val>
                                        </p:tav>
                                        <p:tav tm="100000">
                                          <p:val>
                                            <p:fltVal val="0"/>
                                          </p:val>
                                        </p:tav>
                                      </p:tavLst>
                                    </p:anim>
                                    <p:animEffect transition="in" filter="fade">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2867680" y="1402574"/>
            <a:ext cx="3071275" cy="2764373"/>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fontAlgn="auto">
              <a:spcBef>
                <a:spcPts val="0"/>
              </a:spcBef>
              <a:spcAft>
                <a:spcPts val="0"/>
              </a:spcAft>
              <a:defRPr/>
            </a:pPr>
            <a:endParaRPr lang="zh-CN" altLang="en-US" sz="1300">
              <a:latin typeface="微软雅黑" pitchFamily="34" charset="-122"/>
              <a:ea typeface="微软雅黑" pitchFamily="34" charset="-122"/>
            </a:endParaRPr>
          </a:p>
        </p:txBody>
      </p:sp>
      <p:sp>
        <p:nvSpPr>
          <p:cNvPr id="20" name="任意多边形 19"/>
          <p:cNvSpPr/>
          <p:nvPr/>
        </p:nvSpPr>
        <p:spPr>
          <a:xfrm flipH="1">
            <a:off x="2357591" y="1909355"/>
            <a:ext cx="947573"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1" name="任意多边形 20"/>
          <p:cNvSpPr/>
          <p:nvPr/>
        </p:nvSpPr>
        <p:spPr>
          <a:xfrm flipH="1">
            <a:off x="2108098" y="2839555"/>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2" name="TextBox 18"/>
          <p:cNvSpPr txBox="1">
            <a:spLocks noChangeArrowheads="1"/>
          </p:cNvSpPr>
          <p:nvPr/>
        </p:nvSpPr>
        <p:spPr bwMode="auto">
          <a:xfrm>
            <a:off x="1050898" y="1656007"/>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3" name="TextBox 19"/>
          <p:cNvSpPr txBox="1">
            <a:spLocks noChangeArrowheads="1"/>
          </p:cNvSpPr>
          <p:nvPr/>
        </p:nvSpPr>
        <p:spPr bwMode="auto">
          <a:xfrm>
            <a:off x="826606" y="2597551"/>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4" name="TextBox 22"/>
          <p:cNvSpPr txBox="1">
            <a:spLocks noChangeArrowheads="1"/>
          </p:cNvSpPr>
          <p:nvPr/>
        </p:nvSpPr>
        <p:spPr bwMode="auto">
          <a:xfrm>
            <a:off x="6256248" y="1528704"/>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5" name="TextBox 23"/>
          <p:cNvSpPr txBox="1">
            <a:spLocks noChangeArrowheads="1"/>
          </p:cNvSpPr>
          <p:nvPr/>
        </p:nvSpPr>
        <p:spPr bwMode="auto">
          <a:xfrm>
            <a:off x="7226502" y="2395882"/>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6" name="任意多边形 25"/>
          <p:cNvSpPr/>
          <p:nvPr/>
        </p:nvSpPr>
        <p:spPr>
          <a:xfrm>
            <a:off x="5243152" y="1745499"/>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7" name="任意多边形 26"/>
          <p:cNvSpPr/>
          <p:nvPr/>
        </p:nvSpPr>
        <p:spPr>
          <a:xfrm>
            <a:off x="6142842" y="2593770"/>
            <a:ext cx="946312" cy="36426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8" name="TextBox 27"/>
          <p:cNvSpPr txBox="1">
            <a:spLocks noChangeArrowheads="1"/>
          </p:cNvSpPr>
          <p:nvPr/>
        </p:nvSpPr>
        <p:spPr bwMode="auto">
          <a:xfrm>
            <a:off x="5874446" y="3929829"/>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任意多边形 28"/>
          <p:cNvSpPr/>
          <p:nvPr/>
        </p:nvSpPr>
        <p:spPr>
          <a:xfrm flipV="1">
            <a:off x="4812208" y="3792442"/>
            <a:ext cx="94883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grpSp>
        <p:nvGrpSpPr>
          <p:cNvPr id="30" name="椭圆 29"/>
          <p:cNvGrpSpPr>
            <a:grpSpLocks/>
          </p:cNvGrpSpPr>
          <p:nvPr/>
        </p:nvGrpSpPr>
        <p:grpSpPr bwMode="auto">
          <a:xfrm>
            <a:off x="2712931" y="4154186"/>
            <a:ext cx="3098512" cy="399558"/>
            <a:chOff x="1709" y="2546"/>
            <a:chExt cx="1951" cy="280"/>
          </a:xfrm>
        </p:grpSpPr>
        <p:pic>
          <p:nvPicPr>
            <p:cNvPr id="203813" name="椭圆 29"/>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709" y="2546"/>
              <a:ext cx="1951" cy="280"/>
            </a:xfrm>
            <a:prstGeom prst="rect">
              <a:avLst/>
            </a:prstGeom>
            <a:noFill/>
            <a:extLst>
              <a:ext uri="{909E8E84-426E-40DD-AFC4-6F175D3DCCD1}">
                <a14:hiddenFill xmlns:a14="http://schemas.microsoft.com/office/drawing/2010/main" xmlns="">
                  <a:solidFill>
                    <a:srgbClr val="FFFFFF"/>
                  </a:solidFill>
                </a14:hiddenFill>
              </a:ext>
            </a:extLst>
          </p:spPr>
        </p:pic>
        <p:sp>
          <p:nvSpPr>
            <p:cNvPr id="203814" name="Text Box 38"/>
            <p:cNvSpPr txBox="1">
              <a:spLocks noChangeArrowheads="1"/>
            </p:cNvSpPr>
            <p:nvPr/>
          </p:nvSpPr>
          <p:spPr bwMode="auto">
            <a:xfrm>
              <a:off x="1998" y="2589"/>
              <a:ext cx="1374" cy="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000000"/>
                </a:solidFill>
                <a:latin typeface="Calibri" pitchFamily="34" charset="0"/>
                <a:ea typeface="宋体" pitchFamily="2" charset="-122"/>
              </a:endParaRPr>
            </a:p>
          </p:txBody>
        </p:sp>
      </p:grpSp>
      <p:sp>
        <p:nvSpPr>
          <p:cNvPr id="55" name="TextBox 54"/>
          <p:cNvSpPr txBox="1">
            <a:spLocks noChangeArrowheads="1"/>
          </p:cNvSpPr>
          <p:nvPr/>
        </p:nvSpPr>
        <p:spPr bwMode="auto">
          <a:xfrm>
            <a:off x="3710907" y="2543352"/>
            <a:ext cx="1466721" cy="47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i="1">
                <a:solidFill>
                  <a:srgbClr val="FFFFFF"/>
                </a:solidFill>
                <a:latin typeface="Impact" pitchFamily="34" charset="0"/>
                <a:ea typeface="微软雅黑" pitchFamily="34" charset="-122"/>
              </a:rPr>
              <a:t>主题内容</a:t>
            </a:r>
          </a:p>
        </p:txBody>
      </p:sp>
      <p:sp>
        <p:nvSpPr>
          <p:cNvPr id="3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250" autoRev="1" fill="hold">
                                          <p:stCondLst>
                                            <p:cond delay="0"/>
                                          </p:stCondLst>
                                        </p:cTn>
                                        <p:tgtEl>
                                          <p:spTgt spid="31"/>
                                        </p:tgtEl>
                                        <p:attrNameLst>
                                          <p:attrName>ppt_w</p:attrName>
                                        </p:attrNameLst>
                                      </p:cBhvr>
                                    </p:anim>
                                    <p:anim by="(#ppt_w*0.50)" calcmode="lin" valueType="num">
                                      <p:cBhvr>
                                        <p:cTn id="8" dur="250" decel="50000" autoRev="1" fill="hold">
                                          <p:stCondLst>
                                            <p:cond delay="0"/>
                                          </p:stCondLst>
                                        </p:cTn>
                                        <p:tgtEl>
                                          <p:spTgt spid="31"/>
                                        </p:tgtEl>
                                        <p:attrNameLst>
                                          <p:attrName>ppt_x</p:attrName>
                                        </p:attrNameLst>
                                      </p:cBhvr>
                                    </p:anim>
                                    <p:anim from="(-#ppt_h/2)" to="(#ppt_y)" calcmode="lin" valueType="num">
                                      <p:cBhvr>
                                        <p:cTn id="9" dur="500" fill="hold">
                                          <p:stCondLst>
                                            <p:cond delay="0"/>
                                          </p:stCondLst>
                                        </p:cTn>
                                        <p:tgtEl>
                                          <p:spTgt spid="31"/>
                                        </p:tgtEl>
                                        <p:attrNameLst>
                                          <p:attrName>ppt_y</p:attrName>
                                        </p:attrNameLst>
                                      </p:cBhvr>
                                    </p:anim>
                                    <p:animRot by="21600000">
                                      <p:cBhvr>
                                        <p:cTn id="10" dur="500" fill="hold">
                                          <p:stCondLst>
                                            <p:cond delay="0"/>
                                          </p:stCondLst>
                                        </p:cTn>
                                        <p:tgtEl>
                                          <p:spTgt spid="31"/>
                                        </p:tgtEl>
                                        <p:attrNameLst>
                                          <p:attrName>r</p:attrName>
                                        </p:attrNameLst>
                                      </p:cBhvr>
                                    </p:animRot>
                                  </p:childTnLst>
                                </p:cTn>
                              </p:par>
                            </p:childTnLst>
                          </p:cTn>
                        </p:par>
                        <p:par>
                          <p:cTn id="11" fill="hold">
                            <p:stCondLst>
                              <p:cond delay="900"/>
                            </p:stCondLst>
                            <p:childTnLst>
                              <p:par>
                                <p:cTn id="12" presetID="42"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anim calcmode="lin" valueType="num">
                                      <p:cBhvr>
                                        <p:cTn id="15" dur="500" fill="hold"/>
                                        <p:tgtEl>
                                          <p:spTgt spid="19"/>
                                        </p:tgtEl>
                                        <p:attrNameLst>
                                          <p:attrName>ppt_x</p:attrName>
                                        </p:attrNameLst>
                                      </p:cBhvr>
                                      <p:tavLst>
                                        <p:tav tm="0">
                                          <p:val>
                                            <p:strVal val="#ppt_x"/>
                                          </p:val>
                                        </p:tav>
                                        <p:tav tm="100000">
                                          <p:val>
                                            <p:strVal val="#ppt_x"/>
                                          </p:val>
                                        </p:tav>
                                      </p:tavLst>
                                    </p:anim>
                                    <p:anim calcmode="lin" valueType="num">
                                      <p:cBhvr>
                                        <p:cTn id="16" dur="500" fill="hold"/>
                                        <p:tgtEl>
                                          <p:spTgt spid="19"/>
                                        </p:tgtEl>
                                        <p:attrNameLst>
                                          <p:attrName>ppt_y</p:attrName>
                                        </p:attrNameLst>
                                      </p:cBhvr>
                                      <p:tavLst>
                                        <p:tav tm="0">
                                          <p:val>
                                            <p:strVal val="#ppt_y+.1"/>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childTnLst>
                                </p:cTn>
                              </p:par>
                            </p:childTnLst>
                          </p:cTn>
                        </p:par>
                        <p:par>
                          <p:cTn id="25" fill="hold">
                            <p:stCondLst>
                              <p:cond delay="2400"/>
                            </p:stCondLst>
                            <p:childTnLst>
                              <p:par>
                                <p:cTn id="26" presetID="2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250"/>
                                        <p:tgtEl>
                                          <p:spTgt spid="21"/>
                                        </p:tgtEl>
                                      </p:cBhvr>
                                    </p:animEffect>
                                  </p:childTnLst>
                                </p:cTn>
                              </p:par>
                              <p:par>
                                <p:cTn id="29" presetID="22" presetClass="entr" presetSubtype="2" fill="hold" nodeType="withEffect">
                                  <p:stCondLst>
                                    <p:cond delay="20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250"/>
                                        <p:tgtEl>
                                          <p:spTgt spid="20"/>
                                        </p:tgtEl>
                                      </p:cBhvr>
                                    </p:animEffect>
                                  </p:childTnLst>
                                </p:cTn>
                              </p:par>
                              <p:par>
                                <p:cTn id="32" presetID="22" presetClass="entr" presetSubtype="8" fill="hold" nodeType="withEffect">
                                  <p:stCondLst>
                                    <p:cond delay="40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250"/>
                                        <p:tgtEl>
                                          <p:spTgt spid="26"/>
                                        </p:tgtEl>
                                      </p:cBhvr>
                                    </p:animEffect>
                                  </p:childTnLst>
                                </p:cTn>
                              </p:par>
                              <p:par>
                                <p:cTn id="35" presetID="22" presetClass="entr" presetSubtype="8" fill="hold" nodeType="withEffect">
                                  <p:stCondLst>
                                    <p:cond delay="6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250"/>
                                        <p:tgtEl>
                                          <p:spTgt spid="27"/>
                                        </p:tgtEl>
                                      </p:cBhvr>
                                    </p:animEffect>
                                  </p:childTnLst>
                                </p:cTn>
                              </p:par>
                              <p:par>
                                <p:cTn id="38" presetID="22" presetClass="entr" presetSubtype="8" fill="hold" nodeType="withEffect">
                                  <p:stCondLst>
                                    <p:cond delay="80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50"/>
                                        <p:tgtEl>
                                          <p:spTgt spid="29"/>
                                        </p:tgtEl>
                                      </p:cBhvr>
                                    </p:animEffect>
                                  </p:childTnLst>
                                </p:cTn>
                              </p:par>
                            </p:childTnLst>
                          </p:cTn>
                        </p:par>
                        <p:par>
                          <p:cTn id="41" fill="hold">
                            <p:stCondLst>
                              <p:cond delay="3450"/>
                            </p:stCondLst>
                            <p:childTnLst>
                              <p:par>
                                <p:cTn id="42" presetID="42"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4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p:bldP spid="55"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uppieren 44"/>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391117" y="1888401"/>
            <a:ext cx="7596962" cy="3732143"/>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 Box 56"/>
          <p:cNvSpPr txBox="1">
            <a:spLocks noChangeArrowheads="1"/>
          </p:cNvSpPr>
          <p:nvPr/>
        </p:nvSpPr>
        <p:spPr bwMode="auto">
          <a:xfrm>
            <a:off x="5099504" y="1221632"/>
            <a:ext cx="1945548" cy="776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9" name="Text Box 56"/>
          <p:cNvSpPr txBox="1">
            <a:spLocks noChangeArrowheads="1"/>
          </p:cNvSpPr>
          <p:nvPr/>
        </p:nvSpPr>
        <p:spPr bwMode="auto">
          <a:xfrm>
            <a:off x="647306" y="2391314"/>
            <a:ext cx="1944288" cy="776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10" name="Text Box 56"/>
          <p:cNvSpPr txBox="1">
            <a:spLocks noChangeArrowheads="1"/>
          </p:cNvSpPr>
          <p:nvPr/>
        </p:nvSpPr>
        <p:spPr bwMode="auto">
          <a:xfrm>
            <a:off x="6056246" y="3847025"/>
            <a:ext cx="1945548" cy="776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pic>
        <p:nvPicPr>
          <p:cNvPr id="11" name="Picture 3" descr="G:\韩坤\各类素材\好图\map-marker-flag-3-right-pink.pn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024437" y="3238325"/>
            <a:ext cx="1542326" cy="1388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2" name="组合 11"/>
          <p:cNvGrpSpPr>
            <a:grpSpLocks/>
          </p:cNvGrpSpPr>
          <p:nvPr/>
        </p:nvGrpSpPr>
        <p:grpSpPr bwMode="auto">
          <a:xfrm>
            <a:off x="762343" y="2095112"/>
            <a:ext cx="1954368" cy="258389"/>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a:spLocks noChangeArrowheads="1"/>
            </p:cNvSpPr>
            <p:nvPr/>
          </p:nvSpPr>
          <p:spPr bwMode="auto">
            <a:xfrm>
              <a:off x="673571" y="2200214"/>
              <a:ext cx="398512" cy="274337"/>
            </a:xfrm>
            <a:prstGeom prst="triangle">
              <a:avLst>
                <a:gd name="adj" fmla="val 50000"/>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5" name="组合 14"/>
          <p:cNvGrpSpPr>
            <a:grpSpLocks/>
          </p:cNvGrpSpPr>
          <p:nvPr/>
        </p:nvGrpSpPr>
        <p:grpSpPr bwMode="auto">
          <a:xfrm>
            <a:off x="6130241" y="3542089"/>
            <a:ext cx="1910266" cy="245785"/>
            <a:chOff x="6510860" y="3735291"/>
            <a:chExt cx="1908448" cy="274337"/>
          </a:xfrm>
        </p:grpSpPr>
        <p:cxnSp>
          <p:nvCxnSpPr>
            <p:cNvPr id="16" name="Gerade Verbindung 18"/>
            <p:cNvCxnSpPr/>
            <p:nvPr/>
          </p:nvCxnSpPr>
          <p:spPr>
            <a:xfrm>
              <a:off x="6543591" y="4009628"/>
              <a:ext cx="1875717"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a:spLocks noChangeArrowheads="1"/>
            </p:cNvSpPr>
            <p:nvPr/>
          </p:nvSpPr>
          <p:spPr bwMode="auto">
            <a:xfrm>
              <a:off x="6510860" y="3735291"/>
              <a:ext cx="398512" cy="274337"/>
            </a:xfrm>
            <a:prstGeom prst="triangle">
              <a:avLst>
                <a:gd name="adj" fmla="val 50000"/>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8" name="组合 17"/>
          <p:cNvGrpSpPr>
            <a:grpSpLocks/>
          </p:cNvGrpSpPr>
          <p:nvPr/>
        </p:nvGrpSpPr>
        <p:grpSpPr bwMode="auto">
          <a:xfrm>
            <a:off x="4763065" y="1285914"/>
            <a:ext cx="274695" cy="679374"/>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a:spLocks noChangeArrowheads="1"/>
            </p:cNvSpPr>
            <p:nvPr/>
          </p:nvSpPr>
          <p:spPr bwMode="auto">
            <a:xfrm rot="-5400000">
              <a:off x="3207544" y="1017663"/>
              <a:ext cx="398512" cy="274337"/>
            </a:xfrm>
            <a:prstGeom prst="triangle">
              <a:avLst>
                <a:gd name="adj" fmla="val 50000"/>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vert="eaVert"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sp>
        <p:nvSpPr>
          <p:cNvPr id="21" name="Rectangle 18"/>
          <p:cNvSpPr>
            <a:spLocks noChangeArrowheads="1"/>
          </p:cNvSpPr>
          <p:nvPr/>
        </p:nvSpPr>
        <p:spPr bwMode="auto">
          <a:xfrm>
            <a:off x="1861124" y="4303302"/>
            <a:ext cx="3456372" cy="32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nchor="ctr"/>
          <a:lstStyle/>
          <a:p>
            <a:pPr algn="l" defTabSz="879590">
              <a:lnSpc>
                <a:spcPct val="120000"/>
              </a:lnSpc>
            </a:pPr>
            <a:r>
              <a:rPr lang="zh-CN" altLang="en-US" sz="1700" b="1" dirty="0">
                <a:solidFill>
                  <a:srgbClr val="000000"/>
                </a:solidFill>
                <a:latin typeface="微软雅黑" pitchFamily="34" charset="-122"/>
                <a:ea typeface="微软雅黑" pitchFamily="34" charset="-122"/>
              </a:rPr>
              <a:t>单击此处添加段落文字内容</a:t>
            </a:r>
          </a:p>
          <a:p>
            <a:pPr algn="l" defTabSz="879590">
              <a:lnSpc>
                <a:spcPct val="120000"/>
              </a:lnSpc>
            </a:pPr>
            <a:r>
              <a:rPr lang="zh-CN" altLang="en-US" sz="1000" dirty="0">
                <a:solidFill>
                  <a:srgbClr val="000000"/>
                </a:solidFill>
                <a:ea typeface="华文细黑" pitchFamily="2" charset="-122"/>
              </a:rPr>
              <a:t>单击此处添加段落文字内容</a:t>
            </a:r>
            <a:endParaRPr lang="zh-CN" altLang="en-US" dirty="0">
              <a:solidFill>
                <a:srgbClr val="000000"/>
              </a:solidFill>
              <a:ea typeface="华文细黑" pitchFamily="2" charset="-122"/>
            </a:endParaRPr>
          </a:p>
        </p:txBody>
      </p:sp>
      <p:sp>
        <p:nvSpPr>
          <p:cNvPr id="23"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by="(-#ppt_w*2)" calcmode="lin" valueType="num">
                                      <p:cBhvr rctx="PPT">
                                        <p:cTn id="7" dur="250" autoRev="1" fill="hold">
                                          <p:stCondLst>
                                            <p:cond delay="0"/>
                                          </p:stCondLst>
                                        </p:cTn>
                                        <p:tgtEl>
                                          <p:spTgt spid="23"/>
                                        </p:tgtEl>
                                        <p:attrNameLst>
                                          <p:attrName>ppt_w</p:attrName>
                                        </p:attrNameLst>
                                      </p:cBhvr>
                                    </p:anim>
                                    <p:anim by="(#ppt_w*0.50)" calcmode="lin" valueType="num">
                                      <p:cBhvr>
                                        <p:cTn id="8" dur="250" decel="50000" autoRev="1" fill="hold">
                                          <p:stCondLst>
                                            <p:cond delay="0"/>
                                          </p:stCondLst>
                                        </p:cTn>
                                        <p:tgtEl>
                                          <p:spTgt spid="23"/>
                                        </p:tgtEl>
                                        <p:attrNameLst>
                                          <p:attrName>ppt_x</p:attrName>
                                        </p:attrNameLst>
                                      </p:cBhvr>
                                    </p:anim>
                                    <p:anim from="(-#ppt_h/2)" to="(#ppt_y)" calcmode="lin" valueType="num">
                                      <p:cBhvr>
                                        <p:cTn id="9" dur="500" fill="hold">
                                          <p:stCondLst>
                                            <p:cond delay="0"/>
                                          </p:stCondLst>
                                        </p:cTn>
                                        <p:tgtEl>
                                          <p:spTgt spid="23"/>
                                        </p:tgtEl>
                                        <p:attrNameLst>
                                          <p:attrName>ppt_y</p:attrName>
                                        </p:attrNameLst>
                                      </p:cBhvr>
                                    </p:anim>
                                    <p:animRot by="21600000">
                                      <p:cBhvr>
                                        <p:cTn id="10" dur="500" fill="hold">
                                          <p:stCondLst>
                                            <p:cond delay="0"/>
                                          </p:stCondLst>
                                        </p:cTn>
                                        <p:tgtEl>
                                          <p:spTgt spid="23"/>
                                        </p:tgtEl>
                                        <p:attrNameLst>
                                          <p:attrName>r</p:attrName>
                                        </p:attrNameLst>
                                      </p:cBhvr>
                                    </p:animRot>
                                  </p:childTnLst>
                                </p:cTn>
                              </p:par>
                            </p:childTnLst>
                          </p:cTn>
                        </p:par>
                        <p:par>
                          <p:cTn id="11" fill="hold">
                            <p:stCondLst>
                              <p:cond delay="9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400"/>
                            </p:stCondLst>
                            <p:childTnLst>
                              <p:par>
                                <p:cTn id="18" presetID="22" presetClass="entr" presetSubtype="2"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right)">
                                      <p:cBhvr>
                                        <p:cTn id="20" dur="500"/>
                                        <p:tgtEl>
                                          <p:spTgt spid="12"/>
                                        </p:tgtEl>
                                      </p:cBhvr>
                                    </p:animEffect>
                                  </p:childTnLst>
                                </p:cTn>
                              </p:par>
                              <p:par>
                                <p:cTn id="21" presetID="2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par>
                                <p:cTn id="24" presetID="22" presetClass="entr" presetSubtype="2"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right)">
                                      <p:cBhvr>
                                        <p:cTn id="26" dur="500"/>
                                        <p:tgtEl>
                                          <p:spTgt spid="15"/>
                                        </p:tgtEl>
                                      </p:cBhvr>
                                    </p:animEffect>
                                  </p:childTnLst>
                                </p:cTn>
                              </p:par>
                            </p:childTnLst>
                          </p:cTn>
                        </p:par>
                        <p:par>
                          <p:cTn id="27" fill="hold">
                            <p:stCondLst>
                              <p:cond delay="190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2400"/>
                            </p:stCondLst>
                            <p:childTnLst>
                              <p:par>
                                <p:cTn id="44" presetID="42"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3400"/>
                            </p:stCondLst>
                            <p:childTnLst>
                              <p:par>
                                <p:cTn id="50" presetID="42" presetClass="entr" presetSubtype="0" fill="hold" grpId="0" nodeType="afterEffect">
                                  <p:stCondLst>
                                    <p:cond delay="0"/>
                                  </p:stCondLst>
                                  <p:childTnLst>
                                    <p:set>
                                      <p:cBhvr>
                                        <p:cTn id="51" dur="1" fill="hold">
                                          <p:stCondLst>
                                            <p:cond delay="0"/>
                                          </p:stCondLst>
                                        </p:cTn>
                                        <p:tgtEl>
                                          <p:spTgt spid="21">
                                            <p:txEl>
                                              <p:pRg st="0" end="0"/>
                                            </p:txEl>
                                          </p:spTgt>
                                        </p:tgtEl>
                                        <p:attrNameLst>
                                          <p:attrName>style.visibility</p:attrName>
                                        </p:attrNameLst>
                                      </p:cBhvr>
                                      <p:to>
                                        <p:strVal val="visible"/>
                                      </p:to>
                                    </p:set>
                                    <p:animEffect transition="in" filter="fade">
                                      <p:cBhvr>
                                        <p:cTn id="52" dur="750"/>
                                        <p:tgtEl>
                                          <p:spTgt spid="21">
                                            <p:txEl>
                                              <p:pRg st="0" end="0"/>
                                            </p:txEl>
                                          </p:spTgt>
                                        </p:tgtEl>
                                      </p:cBhvr>
                                    </p:animEffect>
                                    <p:anim calcmode="lin" valueType="num">
                                      <p:cBhvr>
                                        <p:cTn id="53"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54" dur="75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55" fill="hold">
                            <p:stCondLst>
                              <p:cond delay="4150"/>
                            </p:stCondLst>
                            <p:childTnLst>
                              <p:par>
                                <p:cTn id="56" presetID="42" presetClass="entr" presetSubtype="0" fill="hold" grpId="0" nodeType="afterEffect">
                                  <p:stCondLst>
                                    <p:cond delay="0"/>
                                  </p:stCondLst>
                                  <p:childTnLst>
                                    <p:set>
                                      <p:cBhvr>
                                        <p:cTn id="57" dur="1" fill="hold">
                                          <p:stCondLst>
                                            <p:cond delay="0"/>
                                          </p:stCondLst>
                                        </p:cTn>
                                        <p:tgtEl>
                                          <p:spTgt spid="21">
                                            <p:txEl>
                                              <p:pRg st="1" end="1"/>
                                            </p:txEl>
                                          </p:spTgt>
                                        </p:tgtEl>
                                        <p:attrNameLst>
                                          <p:attrName>style.visibility</p:attrName>
                                        </p:attrNameLst>
                                      </p:cBhvr>
                                      <p:to>
                                        <p:strVal val="visible"/>
                                      </p:to>
                                    </p:set>
                                    <p:animEffect transition="in" filter="fade">
                                      <p:cBhvr>
                                        <p:cTn id="58" dur="750"/>
                                        <p:tgtEl>
                                          <p:spTgt spid="21">
                                            <p:txEl>
                                              <p:pRg st="1" end="1"/>
                                            </p:txEl>
                                          </p:spTgt>
                                        </p:tgtEl>
                                      </p:cBhvr>
                                    </p:animEffect>
                                    <p:anim calcmode="lin" valueType="num">
                                      <p:cBhvr>
                                        <p:cTn id="59" dur="75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60" dur="75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uiExpand="1" build="p"/>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1"/>
          <p:cNvSpPr/>
          <p:nvPr/>
        </p:nvSpPr>
        <p:spPr>
          <a:xfrm>
            <a:off x="2901942" y="1291944"/>
            <a:ext cx="137725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0" name="椭圆 1"/>
          <p:cNvSpPr/>
          <p:nvPr/>
        </p:nvSpPr>
        <p:spPr>
          <a:xfrm>
            <a:off x="2774675" y="2379698"/>
            <a:ext cx="693038" cy="124026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1" name="椭圆 1"/>
          <p:cNvSpPr/>
          <p:nvPr/>
        </p:nvSpPr>
        <p:spPr>
          <a:xfrm rot="5400000">
            <a:off x="2748035" y="3409672"/>
            <a:ext cx="1235224" cy="13860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667073" y="1120526"/>
            <a:ext cx="137977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3" name="椭圆 1"/>
          <p:cNvSpPr/>
          <p:nvPr/>
        </p:nvSpPr>
        <p:spPr>
          <a:xfrm rot="6199008">
            <a:off x="1961840" y="2930695"/>
            <a:ext cx="621394" cy="1304173"/>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4" name="圆角矩形 14"/>
          <p:cNvSpPr>
            <a:spLocks noChangeArrowheads="1"/>
          </p:cNvSpPr>
          <p:nvPr/>
        </p:nvSpPr>
        <p:spPr bwMode="auto">
          <a:xfrm>
            <a:off x="4150671" y="1591928"/>
            <a:ext cx="3315245" cy="485266"/>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5" name="圆角矩形 14"/>
          <p:cNvSpPr>
            <a:spLocks noChangeArrowheads="1"/>
          </p:cNvSpPr>
          <p:nvPr/>
        </p:nvSpPr>
        <p:spPr bwMode="auto">
          <a:xfrm>
            <a:off x="3874716" y="3696851"/>
            <a:ext cx="3374467" cy="486527"/>
          </a:xfrm>
          <a:custGeom>
            <a:avLst/>
            <a:gdLst>
              <a:gd name="T0" fmla="*/ 0 w 4033295"/>
              <a:gd name="T1" fmla="*/ 0 h 648072"/>
              <a:gd name="T2" fmla="*/ 3103641 w 4033295"/>
              <a:gd name="T3" fmla="*/ 0 h 648072"/>
              <a:gd name="T4" fmla="*/ 3374771 w 4033295"/>
              <a:gd name="T5" fmla="*/ 269664 h 648072"/>
              <a:gd name="T6" fmla="*/ 3103641 w 4033295"/>
              <a:gd name="T7" fmla="*/ 539328 h 648072"/>
              <a:gd name="T8" fmla="*/ 60960 w 4033295"/>
              <a:gd name="T9" fmla="*/ 539328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6" name="TextBox 45"/>
          <p:cNvSpPr txBox="1">
            <a:spLocks noChangeArrowheads="1"/>
          </p:cNvSpPr>
          <p:nvPr/>
        </p:nvSpPr>
        <p:spPr bwMode="auto">
          <a:xfrm>
            <a:off x="3348006" y="1609574"/>
            <a:ext cx="507808" cy="7297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A</a:t>
            </a:r>
            <a:endParaRPr lang="zh-CN" altLang="en-US" sz="4200" b="1">
              <a:solidFill>
                <a:srgbClr val="7F7F7F"/>
              </a:solidFill>
              <a:latin typeface="Arial Black" pitchFamily="34" charset="0"/>
              <a:ea typeface="微软雅黑" pitchFamily="34" charset="-122"/>
            </a:endParaRPr>
          </a:p>
        </p:txBody>
      </p:sp>
      <p:sp>
        <p:nvSpPr>
          <p:cNvPr id="47" name="TextBox 46"/>
          <p:cNvSpPr txBox="1">
            <a:spLocks noChangeArrowheads="1"/>
          </p:cNvSpPr>
          <p:nvPr/>
        </p:nvSpPr>
        <p:spPr bwMode="auto">
          <a:xfrm>
            <a:off x="3227040" y="3815332"/>
            <a:ext cx="507808" cy="7297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B</a:t>
            </a:r>
            <a:endParaRPr lang="zh-CN" altLang="en-US" sz="4200" b="1">
              <a:solidFill>
                <a:srgbClr val="7F7F7F"/>
              </a:solidFill>
              <a:latin typeface="Arial Black" pitchFamily="34" charset="0"/>
              <a:ea typeface="微软雅黑" pitchFamily="34" charset="-122"/>
            </a:endParaRPr>
          </a:p>
        </p:txBody>
      </p:sp>
      <p:sp>
        <p:nvSpPr>
          <p:cNvPr id="48" name="TextBox 47"/>
          <p:cNvSpPr txBox="1">
            <a:spLocks noChangeArrowheads="1"/>
          </p:cNvSpPr>
          <p:nvPr/>
        </p:nvSpPr>
        <p:spPr bwMode="auto">
          <a:xfrm>
            <a:off x="4252737" y="2185591"/>
            <a:ext cx="3712166" cy="6597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dirty="0" smtClean="0">
                <a:solidFill>
                  <a:srgbClr val="0D0D0D"/>
                </a:solidFill>
                <a:latin typeface="微软雅黑" pitchFamily="34" charset="-122"/>
                <a:ea typeface="微软雅黑" pitchFamily="34" charset="-122"/>
              </a:rPr>
              <a:t>亮亮图文旗舰店</a:t>
            </a:r>
            <a:r>
              <a:rPr lang="en-US" altLang="zh-CN" sz="1500" dirty="0" smtClean="0">
                <a:solidFill>
                  <a:srgbClr val="0D0D0D"/>
                </a:solidFill>
                <a:latin typeface="微软雅黑" pitchFamily="34" charset="-122"/>
                <a:ea typeface="微软雅黑" pitchFamily="34" charset="-122"/>
              </a:rPr>
              <a:t>https://liangliangtuwen.tmall.com</a:t>
            </a:r>
            <a:endParaRPr lang="en-US" altLang="zh-CN" sz="1500" dirty="0">
              <a:solidFill>
                <a:srgbClr val="0D0D0D"/>
              </a:solidFill>
              <a:latin typeface="微软雅黑" pitchFamily="34" charset="-122"/>
              <a:ea typeface="微软雅黑" pitchFamily="34" charset="-122"/>
            </a:endParaRPr>
          </a:p>
        </p:txBody>
      </p:sp>
      <p:sp>
        <p:nvSpPr>
          <p:cNvPr id="49" name="TextBox 48"/>
          <p:cNvSpPr txBox="1">
            <a:spLocks noChangeArrowheads="1"/>
          </p:cNvSpPr>
          <p:nvPr/>
        </p:nvSpPr>
        <p:spPr bwMode="auto">
          <a:xfrm>
            <a:off x="4150671" y="4183378"/>
            <a:ext cx="3990642" cy="386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a:solidFill>
                  <a:srgbClr val="0D0D0D"/>
                </a:solidFill>
                <a:latin typeface="微软雅黑" pitchFamily="34" charset="-122"/>
                <a:ea typeface="微软雅黑" pitchFamily="34" charset="-122"/>
              </a:rPr>
              <a:t>您的内容打在这里，或通过复制您的文本</a:t>
            </a:r>
            <a:endParaRPr lang="en-US" altLang="zh-CN" sz="1500">
              <a:solidFill>
                <a:srgbClr val="0D0D0D"/>
              </a:solidFill>
              <a:latin typeface="微软雅黑" pitchFamily="34" charset="-122"/>
              <a:ea typeface="微软雅黑" pitchFamily="34" charset="-122"/>
            </a:endParaRPr>
          </a:p>
        </p:txBody>
      </p:sp>
      <p:sp>
        <p:nvSpPr>
          <p:cNvPr id="19"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250" autoRev="1" fill="hold">
                                          <p:stCondLst>
                                            <p:cond delay="0"/>
                                          </p:stCondLst>
                                        </p:cTn>
                                        <p:tgtEl>
                                          <p:spTgt spid="19"/>
                                        </p:tgtEl>
                                        <p:attrNameLst>
                                          <p:attrName>ppt_w</p:attrName>
                                        </p:attrNameLst>
                                      </p:cBhvr>
                                    </p:anim>
                                    <p:anim by="(#ppt_w*0.50)" calcmode="lin" valueType="num">
                                      <p:cBhvr>
                                        <p:cTn id="8" dur="250" decel="50000" autoRev="1" fill="hold">
                                          <p:stCondLst>
                                            <p:cond delay="0"/>
                                          </p:stCondLst>
                                        </p:cTn>
                                        <p:tgtEl>
                                          <p:spTgt spid="19"/>
                                        </p:tgtEl>
                                        <p:attrNameLst>
                                          <p:attrName>ppt_x</p:attrName>
                                        </p:attrNameLst>
                                      </p:cBhvr>
                                    </p:anim>
                                    <p:anim from="(-#ppt_h/2)" to="(#ppt_y)" calcmode="lin" valueType="num">
                                      <p:cBhvr>
                                        <p:cTn id="9" dur="500" fill="hold">
                                          <p:stCondLst>
                                            <p:cond delay="0"/>
                                          </p:stCondLst>
                                        </p:cTn>
                                        <p:tgtEl>
                                          <p:spTgt spid="19"/>
                                        </p:tgtEl>
                                        <p:attrNameLst>
                                          <p:attrName>ppt_y</p:attrName>
                                        </p:attrNameLst>
                                      </p:cBhvr>
                                    </p:anim>
                                    <p:animRot by="21600000">
                                      <p:cBhvr>
                                        <p:cTn id="10" dur="500" fill="hold">
                                          <p:stCondLst>
                                            <p:cond delay="0"/>
                                          </p:stCondLst>
                                        </p:cTn>
                                        <p:tgtEl>
                                          <p:spTgt spid="19"/>
                                        </p:tgtEl>
                                        <p:attrNameLst>
                                          <p:attrName>r</p:attrName>
                                        </p:attrNameLst>
                                      </p:cBhvr>
                                    </p:animRot>
                                  </p:childTnLst>
                                </p:cTn>
                              </p:par>
                              <p:par>
                                <p:cTn id="11" presetID="22" presetClass="entr" presetSubtype="8"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250"/>
                                        <p:tgtEl>
                                          <p:spTgt spid="42"/>
                                        </p:tgtEl>
                                      </p:cBhvr>
                                    </p:animEffect>
                                  </p:childTnLst>
                                </p:cTn>
                              </p:par>
                            </p:childTnLst>
                          </p:cTn>
                        </p:par>
                        <p:par>
                          <p:cTn id="14" fill="hold">
                            <p:stCondLst>
                              <p:cond delay="9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250"/>
                                        <p:tgtEl>
                                          <p:spTgt spid="39"/>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250"/>
                                        <p:tgtEl>
                                          <p:spTgt spid="40"/>
                                        </p:tgtEl>
                                      </p:cBhvr>
                                    </p:animEffect>
                                  </p:childTnLst>
                                </p:cTn>
                              </p:par>
                            </p:childTnLst>
                          </p:cTn>
                        </p:par>
                        <p:par>
                          <p:cTn id="22" fill="hold">
                            <p:stCondLst>
                              <p:cond delay="1400"/>
                            </p:stCondLst>
                            <p:childTnLst>
                              <p:par>
                                <p:cTn id="23" presetID="21"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heel(1)">
                                      <p:cBhvr>
                                        <p:cTn id="25" dur="1000"/>
                                        <p:tgtEl>
                                          <p:spTgt spid="41"/>
                                        </p:tgtEl>
                                      </p:cBhvr>
                                    </p:animEffect>
                                  </p:childTnLst>
                                </p:cTn>
                              </p:par>
                              <p:par>
                                <p:cTn id="26" presetID="22" presetClass="entr" presetSubtype="2" fill="hold" nodeType="withEffect">
                                  <p:stCondLst>
                                    <p:cond delay="750"/>
                                  </p:stCondLst>
                                  <p:childTnLst>
                                    <p:set>
                                      <p:cBhvr>
                                        <p:cTn id="27" dur="1" fill="hold">
                                          <p:stCondLst>
                                            <p:cond delay="0"/>
                                          </p:stCondLst>
                                        </p:cTn>
                                        <p:tgtEl>
                                          <p:spTgt spid="43"/>
                                        </p:tgtEl>
                                        <p:attrNameLst>
                                          <p:attrName>style.visibility</p:attrName>
                                        </p:attrNameLst>
                                      </p:cBhvr>
                                      <p:to>
                                        <p:strVal val="visible"/>
                                      </p:to>
                                    </p:set>
                                    <p:animEffect transition="in" filter="wipe(right)">
                                      <p:cBhvr>
                                        <p:cTn id="28" dur="250"/>
                                        <p:tgtEl>
                                          <p:spTgt spid="43"/>
                                        </p:tgtEl>
                                      </p:cBhvr>
                                    </p:animEffect>
                                  </p:childTnLst>
                                </p:cTn>
                              </p:par>
                            </p:childTnLst>
                          </p:cTn>
                        </p:par>
                        <p:par>
                          <p:cTn id="29" fill="hold">
                            <p:stCondLst>
                              <p:cond delay="2400"/>
                            </p:stCondLst>
                            <p:childTnLst>
                              <p:par>
                                <p:cTn id="30" presetID="42" presetClass="entr" presetSubtype="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anim calcmode="lin" valueType="num">
                                      <p:cBhvr>
                                        <p:cTn id="33" dur="500" fill="hold"/>
                                        <p:tgtEl>
                                          <p:spTgt spid="46"/>
                                        </p:tgtEl>
                                        <p:attrNameLst>
                                          <p:attrName>ppt_x</p:attrName>
                                        </p:attrNameLst>
                                      </p:cBhvr>
                                      <p:tavLst>
                                        <p:tav tm="0">
                                          <p:val>
                                            <p:strVal val="#ppt_x"/>
                                          </p:val>
                                        </p:tav>
                                        <p:tav tm="100000">
                                          <p:val>
                                            <p:strVal val="#ppt_x"/>
                                          </p:val>
                                        </p:tav>
                                      </p:tavLst>
                                    </p:anim>
                                    <p:anim calcmode="lin" valueType="num">
                                      <p:cBhvr>
                                        <p:cTn id="34" dur="500" fill="hold"/>
                                        <p:tgtEl>
                                          <p:spTgt spid="46"/>
                                        </p:tgtEl>
                                        <p:attrNameLst>
                                          <p:attrName>ppt_y</p:attrName>
                                        </p:attrNameLst>
                                      </p:cBhvr>
                                      <p:tavLst>
                                        <p:tav tm="0">
                                          <p:val>
                                            <p:strVal val="#ppt_y+.1"/>
                                          </p:val>
                                        </p:tav>
                                        <p:tav tm="100000">
                                          <p:val>
                                            <p:strVal val="#ppt_y"/>
                                          </p:val>
                                        </p:tav>
                                      </p:tavLst>
                                    </p:anim>
                                  </p:childTnLst>
                                </p:cTn>
                              </p:par>
                            </p:childTnLst>
                          </p:cTn>
                        </p:par>
                        <p:par>
                          <p:cTn id="35" fill="hold">
                            <p:stCondLst>
                              <p:cond delay="290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250"/>
                                        <p:tgtEl>
                                          <p:spTgt spid="44"/>
                                        </p:tgtEl>
                                      </p:cBhvr>
                                    </p:animEffect>
                                  </p:childTnLst>
                                </p:cTn>
                              </p:par>
                            </p:childTnLst>
                          </p:cTn>
                        </p:par>
                        <p:par>
                          <p:cTn id="39" fill="hold">
                            <p:stCondLst>
                              <p:cond delay="3150"/>
                            </p:stCondLst>
                            <p:childTnLst>
                              <p:par>
                                <p:cTn id="40" presetID="22" presetClass="entr" presetSubtype="4"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down)">
                                      <p:cBhvr>
                                        <p:cTn id="42" dur="250"/>
                                        <p:tgtEl>
                                          <p:spTgt spid="48"/>
                                        </p:tgtEl>
                                      </p:cBhvr>
                                    </p:animEffect>
                                  </p:childTnLst>
                                </p:cTn>
                              </p:par>
                            </p:childTnLst>
                          </p:cTn>
                        </p:par>
                        <p:par>
                          <p:cTn id="43" fill="hold">
                            <p:stCondLst>
                              <p:cond delay="34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5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39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250"/>
                                        <p:tgtEl>
                                          <p:spTgt spid="45"/>
                                        </p:tgtEl>
                                      </p:cBhvr>
                                    </p:animEffect>
                                  </p:childTnLst>
                                </p:cTn>
                              </p:par>
                            </p:childTnLst>
                          </p:cTn>
                        </p:par>
                        <p:par>
                          <p:cTn id="53" fill="hold">
                            <p:stCondLst>
                              <p:cond delay="415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250"/>
                                        <p:tgtEl>
                                          <p:spTgt spid="49"/>
                                        </p:tgtEl>
                                      </p:cBhvr>
                                    </p:animEffect>
                                    <p:anim calcmode="lin" valueType="num">
                                      <p:cBhvr>
                                        <p:cTn id="57" dur="250" fill="hold"/>
                                        <p:tgtEl>
                                          <p:spTgt spid="49"/>
                                        </p:tgtEl>
                                        <p:attrNameLst>
                                          <p:attrName>ppt_x</p:attrName>
                                        </p:attrNameLst>
                                      </p:cBhvr>
                                      <p:tavLst>
                                        <p:tav tm="0">
                                          <p:val>
                                            <p:strVal val="#ppt_x"/>
                                          </p:val>
                                        </p:tav>
                                        <p:tav tm="100000">
                                          <p:val>
                                            <p:strVal val="#ppt_x"/>
                                          </p:val>
                                        </p:tav>
                                      </p:tavLst>
                                    </p:anim>
                                    <p:anim calcmode="lin" valueType="num">
                                      <p:cBhvr>
                                        <p:cTn id="58"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p:bldP spid="49"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3"/>
          <p:cNvSpPr>
            <a:spLocks noChangeShapeType="1"/>
          </p:cNvSpPr>
          <p:nvPr/>
        </p:nvSpPr>
        <p:spPr bwMode="auto">
          <a:xfrm rot="10800000">
            <a:off x="1737637" y="3881821"/>
            <a:ext cx="2381532"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742677" y="3189844"/>
            <a:ext cx="3558438"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723776" y="2641555"/>
            <a:ext cx="4805907"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735117" y="2049151"/>
            <a:ext cx="5995413"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547324" y="2051673"/>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325056" y="2635254"/>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139331" y="3193625"/>
            <a:ext cx="1185725"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671348" y="3879300"/>
            <a:ext cx="1467982" cy="44493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1" name="Line 13"/>
          <p:cNvSpPr>
            <a:spLocks noChangeShapeType="1"/>
          </p:cNvSpPr>
          <p:nvPr/>
        </p:nvSpPr>
        <p:spPr bwMode="auto">
          <a:xfrm>
            <a:off x="1730077" y="4339359"/>
            <a:ext cx="6105039"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240875" y="2851417"/>
            <a:ext cx="2978403"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733856" y="1407591"/>
            <a:ext cx="6105040" cy="2924205"/>
          </a:xfrm>
          <a:prstGeom prst="line">
            <a:avLst/>
          </a:prstGeom>
          <a:noFill/>
          <a:ln w="38100">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186557" y="2852047"/>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646978" y="2852047"/>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835224" y="2852047"/>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5054972" y="2852047"/>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42015" y="3691496"/>
            <a:ext cx="478827" cy="419724"/>
            <a:chOff x="0" y="0"/>
            <a:chExt cx="784" cy="765"/>
          </a:xfrm>
        </p:grpSpPr>
        <p:grpSp>
          <p:nvGrpSpPr>
            <p:cNvPr id="206874" name="Group 21"/>
            <p:cNvGrpSpPr>
              <a:grpSpLocks/>
            </p:cNvGrpSpPr>
            <p:nvPr/>
          </p:nvGrpSpPr>
          <p:grpSpPr bwMode="auto">
            <a:xfrm>
              <a:off x="0" y="0"/>
              <a:ext cx="784" cy="765"/>
              <a:chOff x="0" y="0"/>
              <a:chExt cx="1042" cy="1019"/>
            </a:xfrm>
          </p:grpSpPr>
          <p:grpSp>
            <p:nvGrpSpPr>
              <p:cNvPr id="206875" name="Group 22"/>
              <p:cNvGrpSpPr>
                <a:grpSpLocks/>
              </p:cNvGrpSpPr>
              <p:nvPr/>
            </p:nvGrpSpPr>
            <p:grpSpPr bwMode="auto">
              <a:xfrm>
                <a:off x="0" y="0"/>
                <a:ext cx="1042" cy="1019"/>
                <a:chOff x="0" y="0"/>
                <a:chExt cx="1042" cy="1019"/>
              </a:xfrm>
            </p:grpSpPr>
            <p:pic>
              <p:nvPicPr>
                <p:cNvPr id="206876" name="Picture 23" descr="circuler_1"/>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78" name="Picture 25"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06879"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1</a:t>
              </a:r>
              <a:endParaRPr lang="zh-CN" altLang="en-US" sz="1900" kern="10">
                <a:solidFill>
                  <a:srgbClr val="646464"/>
                </a:solidFill>
                <a:latin typeface="Impact"/>
              </a:endParaRPr>
            </a:p>
          </p:txBody>
        </p:sp>
      </p:grpSp>
      <p:grpSp>
        <p:nvGrpSpPr>
          <p:cNvPr id="65" name="Group 27"/>
          <p:cNvGrpSpPr>
            <a:grpSpLocks/>
          </p:cNvGrpSpPr>
          <p:nvPr/>
        </p:nvGrpSpPr>
        <p:grpSpPr bwMode="auto">
          <a:xfrm>
            <a:off x="3891096" y="2933975"/>
            <a:ext cx="480087" cy="419725"/>
            <a:chOff x="0" y="0"/>
            <a:chExt cx="302" cy="294"/>
          </a:xfrm>
        </p:grpSpPr>
        <p:grpSp>
          <p:nvGrpSpPr>
            <p:cNvPr id="206881" name="Group 28"/>
            <p:cNvGrpSpPr>
              <a:grpSpLocks/>
            </p:cNvGrpSpPr>
            <p:nvPr/>
          </p:nvGrpSpPr>
          <p:grpSpPr bwMode="auto">
            <a:xfrm>
              <a:off x="0" y="0"/>
              <a:ext cx="302" cy="294"/>
              <a:chOff x="0" y="0"/>
              <a:chExt cx="1042" cy="1019"/>
            </a:xfrm>
          </p:grpSpPr>
          <p:grpSp>
            <p:nvGrpSpPr>
              <p:cNvPr id="206882" name="Group 29"/>
              <p:cNvGrpSpPr>
                <a:grpSpLocks/>
              </p:cNvGrpSpPr>
              <p:nvPr/>
            </p:nvGrpSpPr>
            <p:grpSpPr bwMode="auto">
              <a:xfrm>
                <a:off x="0" y="0"/>
                <a:ext cx="1042" cy="1019"/>
                <a:chOff x="0" y="0"/>
                <a:chExt cx="1042" cy="1019"/>
              </a:xfrm>
            </p:grpSpPr>
            <p:pic>
              <p:nvPicPr>
                <p:cNvPr id="206883" name="Picture 30" descr="circuler_1"/>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85" name="Picture 32"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06886"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2</a:t>
              </a:r>
              <a:endParaRPr lang="zh-CN" altLang="en-US" sz="1900" kern="10">
                <a:solidFill>
                  <a:srgbClr val="646464"/>
                </a:solidFill>
                <a:latin typeface="Impact"/>
              </a:endParaRPr>
            </a:p>
          </p:txBody>
        </p:sp>
      </p:grpSp>
      <p:grpSp>
        <p:nvGrpSpPr>
          <p:cNvPr id="72" name="Group 34"/>
          <p:cNvGrpSpPr>
            <a:grpSpLocks/>
          </p:cNvGrpSpPr>
          <p:nvPr/>
        </p:nvGrpSpPr>
        <p:grpSpPr bwMode="auto">
          <a:xfrm>
            <a:off x="5021380" y="2355437"/>
            <a:ext cx="607354" cy="534424"/>
            <a:chOff x="0" y="0"/>
            <a:chExt cx="300" cy="294"/>
          </a:xfrm>
        </p:grpSpPr>
        <p:grpSp>
          <p:nvGrpSpPr>
            <p:cNvPr id="206888"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7DADFF"/>
                  </a:gs>
                  <a:gs pos="100000">
                    <a:srgbClr val="2676FF"/>
                  </a:gs>
                </a:gsLst>
                <a:path path="shape">
                  <a:fillToRect l="50000" t="50000" r="50000" b="50000"/>
                </a:path>
              </a:gradFill>
              <a:ln w="9525">
                <a:solidFill>
                  <a:srgbClr val="2676FF"/>
                </a:solidFill>
                <a:round/>
                <a:headEnd/>
                <a:tailEnd/>
              </a:ln>
            </p:spPr>
            <p:txBody>
              <a:bodyPr wrap="none" lIns="110758" tIns="55379" rIns="110758" bIns="55379" anchor="ctr"/>
              <a:lstStyle/>
              <a:p>
                <a:pPr defTabSz="879590"/>
                <a:endParaRPr lang="zh-CN" altLang="en-US" sz="3100" b="1">
                  <a:solidFill>
                    <a:srgbClr val="FFFFFF"/>
                  </a:solidFill>
                  <a:latin typeface="微软雅黑" pitchFamily="34" charset="-122"/>
                  <a:ea typeface="微软雅黑" pitchFamily="34" charset="-122"/>
                </a:endParaRPr>
              </a:p>
            </p:txBody>
          </p:sp>
          <p:pic>
            <p:nvPicPr>
              <p:cNvPr id="206890" name="Picture 39"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06891" name="WordArt 40"/>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FFFFFF"/>
                  </a:solidFill>
                  <a:latin typeface="Impact"/>
                </a:rPr>
                <a:t>3</a:t>
              </a:r>
              <a:endParaRPr lang="zh-CN" altLang="en-US" sz="1900" kern="10">
                <a:solidFill>
                  <a:srgbClr val="FFFFFF"/>
                </a:solidFill>
                <a:latin typeface="Impact"/>
              </a:endParaRPr>
            </a:p>
          </p:txBody>
        </p:sp>
      </p:grpSp>
      <p:grpSp>
        <p:nvGrpSpPr>
          <p:cNvPr id="77" name="Group 41"/>
          <p:cNvGrpSpPr>
            <a:grpSpLocks/>
          </p:cNvGrpSpPr>
          <p:nvPr/>
        </p:nvGrpSpPr>
        <p:grpSpPr bwMode="auto">
          <a:xfrm>
            <a:off x="6314211" y="1822273"/>
            <a:ext cx="478827" cy="419725"/>
            <a:chOff x="0" y="0"/>
            <a:chExt cx="302" cy="294"/>
          </a:xfrm>
        </p:grpSpPr>
        <p:grpSp>
          <p:nvGrpSpPr>
            <p:cNvPr id="206893" name="Group 42"/>
            <p:cNvGrpSpPr>
              <a:grpSpLocks/>
            </p:cNvGrpSpPr>
            <p:nvPr/>
          </p:nvGrpSpPr>
          <p:grpSpPr bwMode="auto">
            <a:xfrm>
              <a:off x="0" y="0"/>
              <a:ext cx="302" cy="294"/>
              <a:chOff x="0" y="0"/>
              <a:chExt cx="1042" cy="1019"/>
            </a:xfrm>
          </p:grpSpPr>
          <p:grpSp>
            <p:nvGrpSpPr>
              <p:cNvPr id="206894" name="Group 43"/>
              <p:cNvGrpSpPr>
                <a:grpSpLocks/>
              </p:cNvGrpSpPr>
              <p:nvPr/>
            </p:nvGrpSpPr>
            <p:grpSpPr bwMode="auto">
              <a:xfrm>
                <a:off x="0" y="0"/>
                <a:ext cx="1042" cy="1019"/>
                <a:chOff x="0" y="0"/>
                <a:chExt cx="1042" cy="1019"/>
              </a:xfrm>
            </p:grpSpPr>
            <p:pic>
              <p:nvPicPr>
                <p:cNvPr id="206895" name="Picture 44" descr="circuler_1"/>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3"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97" name="Picture 46"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06898"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4</a:t>
              </a:r>
              <a:endParaRPr lang="zh-CN" altLang="en-US" sz="1900" kern="10">
                <a:solidFill>
                  <a:srgbClr val="646464"/>
                </a:solidFill>
                <a:latin typeface="Impact"/>
              </a:endParaRPr>
            </a:p>
          </p:txBody>
        </p:sp>
      </p:grpSp>
      <p:sp>
        <p:nvSpPr>
          <p:cNvPr id="84" name="Rectangle 48"/>
          <p:cNvSpPr>
            <a:spLocks noChangeArrowheads="1"/>
          </p:cNvSpPr>
          <p:nvPr/>
        </p:nvSpPr>
        <p:spPr bwMode="auto">
          <a:xfrm>
            <a:off x="2677649" y="3885602"/>
            <a:ext cx="1450340" cy="458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134290" y="3189843"/>
            <a:ext cx="1198326" cy="458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442243" y="2641555"/>
            <a:ext cx="1198326" cy="458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554884" y="2045370"/>
            <a:ext cx="1199587" cy="458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245547" y="1344570"/>
            <a:ext cx="439167" cy="674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zh-CN" altLang="en-US" sz="1700" b="1">
                <a:solidFill>
                  <a:srgbClr val="0070C0"/>
                </a:solidFill>
                <a:latin typeface="微软雅黑" pitchFamily="34" charset="-122"/>
                <a:ea typeface="微软雅黑" pitchFamily="34" charset="-122"/>
              </a:rPr>
              <a:t>标题</a:t>
            </a:r>
          </a:p>
        </p:txBody>
      </p:sp>
      <p:sp>
        <p:nvSpPr>
          <p:cNvPr id="89" name="Text Box 53"/>
          <p:cNvSpPr txBox="1">
            <a:spLocks noChangeArrowheads="1"/>
          </p:cNvSpPr>
          <p:nvPr/>
        </p:nvSpPr>
        <p:spPr bwMode="auto">
          <a:xfrm>
            <a:off x="2299628" y="4351963"/>
            <a:ext cx="749741"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2012</a:t>
            </a:r>
          </a:p>
        </p:txBody>
      </p:sp>
      <p:sp>
        <p:nvSpPr>
          <p:cNvPr id="90" name="Text Box 54"/>
          <p:cNvSpPr txBox="1">
            <a:spLocks noChangeArrowheads="1"/>
          </p:cNvSpPr>
          <p:nvPr/>
        </p:nvSpPr>
        <p:spPr bwMode="auto">
          <a:xfrm>
            <a:off x="3757529" y="4351963"/>
            <a:ext cx="749742"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2013</a:t>
            </a:r>
          </a:p>
        </p:txBody>
      </p:sp>
      <p:sp>
        <p:nvSpPr>
          <p:cNvPr id="91" name="Text Box 55"/>
          <p:cNvSpPr txBox="1">
            <a:spLocks noChangeArrowheads="1"/>
          </p:cNvSpPr>
          <p:nvPr/>
        </p:nvSpPr>
        <p:spPr bwMode="auto">
          <a:xfrm>
            <a:off x="4948295" y="4351963"/>
            <a:ext cx="749741"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2014</a:t>
            </a:r>
          </a:p>
        </p:txBody>
      </p:sp>
      <p:sp>
        <p:nvSpPr>
          <p:cNvPr id="92" name="Text Box 56"/>
          <p:cNvSpPr txBox="1">
            <a:spLocks noChangeArrowheads="1"/>
          </p:cNvSpPr>
          <p:nvPr/>
        </p:nvSpPr>
        <p:spPr bwMode="auto">
          <a:xfrm>
            <a:off x="6163003" y="4351963"/>
            <a:ext cx="749741"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2015</a:t>
            </a:r>
          </a:p>
        </p:txBody>
      </p:sp>
      <p:sp>
        <p:nvSpPr>
          <p:cNvPr id="59"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9"/>
                                        </p:tgtEl>
                                        <p:attrNameLst>
                                          <p:attrName>style.visibility</p:attrName>
                                        </p:attrNameLst>
                                      </p:cBhvr>
                                      <p:to>
                                        <p:strVal val="visible"/>
                                      </p:to>
                                    </p:set>
                                    <p:anim by="(-#ppt_w*2)" calcmode="lin" valueType="num">
                                      <p:cBhvr rctx="PPT">
                                        <p:cTn id="7" dur="250" autoRev="1" fill="hold">
                                          <p:stCondLst>
                                            <p:cond delay="0"/>
                                          </p:stCondLst>
                                        </p:cTn>
                                        <p:tgtEl>
                                          <p:spTgt spid="59"/>
                                        </p:tgtEl>
                                        <p:attrNameLst>
                                          <p:attrName>ppt_w</p:attrName>
                                        </p:attrNameLst>
                                      </p:cBhvr>
                                    </p:anim>
                                    <p:anim by="(#ppt_w*0.50)" calcmode="lin" valueType="num">
                                      <p:cBhvr>
                                        <p:cTn id="8" dur="250" decel="50000" autoRev="1" fill="hold">
                                          <p:stCondLst>
                                            <p:cond delay="0"/>
                                          </p:stCondLst>
                                        </p:cTn>
                                        <p:tgtEl>
                                          <p:spTgt spid="59"/>
                                        </p:tgtEl>
                                        <p:attrNameLst>
                                          <p:attrName>ppt_x</p:attrName>
                                        </p:attrNameLst>
                                      </p:cBhvr>
                                    </p:anim>
                                    <p:anim from="(-#ppt_h/2)" to="(#ppt_y)" calcmode="lin" valueType="num">
                                      <p:cBhvr>
                                        <p:cTn id="9" dur="500" fill="hold">
                                          <p:stCondLst>
                                            <p:cond delay="0"/>
                                          </p:stCondLst>
                                        </p:cTn>
                                        <p:tgtEl>
                                          <p:spTgt spid="59"/>
                                        </p:tgtEl>
                                        <p:attrNameLst>
                                          <p:attrName>ppt_y</p:attrName>
                                        </p:attrNameLst>
                                      </p:cBhvr>
                                    </p:anim>
                                    <p:animRot by="21600000">
                                      <p:cBhvr>
                                        <p:cTn id="10" dur="500" fill="hold">
                                          <p:stCondLst>
                                            <p:cond delay="0"/>
                                          </p:stCondLst>
                                        </p:cTn>
                                        <p:tgtEl>
                                          <p:spTgt spid="59"/>
                                        </p:tgtEl>
                                        <p:attrNameLst>
                                          <p:attrName>r</p:attrName>
                                        </p:attrNameLst>
                                      </p:cBhvr>
                                    </p:animRot>
                                  </p:childTnLst>
                                </p:cTn>
                              </p:par>
                            </p:childTnLst>
                          </p:cTn>
                        </p:par>
                        <p:par>
                          <p:cTn id="11" fill="hold">
                            <p:stCondLst>
                              <p:cond delay="900"/>
                            </p:stCondLst>
                            <p:childTnLst>
                              <p:par>
                                <p:cTn id="12" presetID="22" presetClass="entr" presetSubtype="4"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down)">
                                      <p:cBhvr>
                                        <p:cTn id="14" dur="500"/>
                                        <p:tgtEl>
                                          <p:spTgt spid="52"/>
                                        </p:tgtEl>
                                      </p:cBhvr>
                                    </p:animEffect>
                                  </p:childTnLst>
                                </p:cTn>
                              </p:par>
                              <p:par>
                                <p:cTn id="15" presetID="22" presetClass="entr" presetSubtype="8"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par>
                          <p:cTn id="18" fill="hold">
                            <p:stCondLst>
                              <p:cond delay="1400"/>
                            </p:stCondLst>
                            <p:childTnLst>
                              <p:par>
                                <p:cTn id="19" presetID="2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8"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2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childTnLst>
                          </p:cTn>
                        </p:par>
                        <p:par>
                          <p:cTn id="31" fill="hold">
                            <p:stCondLst>
                              <p:cond delay="1900"/>
                            </p:stCondLst>
                            <p:childTnLst>
                              <p:par>
                                <p:cTn id="32" presetID="22" presetClass="entr" presetSubtype="4"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down)">
                                      <p:cBhvr>
                                        <p:cTn id="34" dur="500"/>
                                        <p:tgtEl>
                                          <p:spTgt spid="54"/>
                                        </p:tgtEl>
                                      </p:cBhvr>
                                    </p:animEffect>
                                  </p:childTnLst>
                                </p:cTn>
                              </p:par>
                              <p:par>
                                <p:cTn id="35" presetID="22" presetClass="entr" presetSubtype="4"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500"/>
                                        <p:tgtEl>
                                          <p:spTgt spid="55"/>
                                        </p:tgtEl>
                                      </p:cBhvr>
                                    </p:animEffect>
                                  </p:childTnLst>
                                </p:cTn>
                              </p:par>
                              <p:par>
                                <p:cTn id="38" presetID="22" presetClass="entr" presetSubtype="4" fill="hold"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down)">
                                      <p:cBhvr>
                                        <p:cTn id="40" dur="500"/>
                                        <p:tgtEl>
                                          <p:spTgt spid="56"/>
                                        </p:tgtEl>
                                      </p:cBhvr>
                                    </p:animEffect>
                                  </p:childTnLst>
                                </p:cTn>
                              </p:par>
                              <p:par>
                                <p:cTn id="41" presetID="22" presetClass="entr" presetSubtype="4" fill="hold"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down)">
                                      <p:cBhvr>
                                        <p:cTn id="43" dur="500"/>
                                        <p:tgtEl>
                                          <p:spTgt spid="57"/>
                                        </p:tgtEl>
                                      </p:cBhvr>
                                    </p:animEffect>
                                  </p:childTnLst>
                                </p:cTn>
                              </p:par>
                            </p:childTnLst>
                          </p:cTn>
                        </p:par>
                        <p:par>
                          <p:cTn id="44" fill="hold">
                            <p:stCondLst>
                              <p:cond delay="2400"/>
                            </p:stCondLst>
                            <p:childTnLst>
                              <p:par>
                                <p:cTn id="45" presetID="22" presetClass="entr" presetSubtype="4"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down)">
                                      <p:cBhvr>
                                        <p:cTn id="47" dur="500"/>
                                        <p:tgtEl>
                                          <p:spTgt spid="53"/>
                                        </p:tgtEl>
                                      </p:cBhvr>
                                    </p:animEffect>
                                  </p:childTnLst>
                                </p:cTn>
                              </p:par>
                            </p:childTnLst>
                          </p:cTn>
                        </p:par>
                        <p:par>
                          <p:cTn id="48" fill="hold">
                            <p:stCondLst>
                              <p:cond delay="2900"/>
                            </p:stCondLst>
                            <p:childTnLst>
                              <p:par>
                                <p:cTn id="49" presetID="52" presetClass="entr" presetSubtype="0"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Scale>
                                      <p:cBhvr>
                                        <p:cTn id="51"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250" decel="50000" fill="hold">
                                          <p:stCondLst>
                                            <p:cond delay="0"/>
                                          </p:stCondLst>
                                        </p:cTn>
                                        <p:tgtEl>
                                          <p:spTgt spid="58"/>
                                        </p:tgtEl>
                                        <p:attrNameLst>
                                          <p:attrName>ppt_x</p:attrName>
                                          <p:attrName>ppt_y</p:attrName>
                                        </p:attrNameLst>
                                      </p:cBhvr>
                                    </p:animMotion>
                                    <p:animEffect transition="in" filter="fade">
                                      <p:cBhvr>
                                        <p:cTn id="53" dur="250"/>
                                        <p:tgtEl>
                                          <p:spTgt spid="58"/>
                                        </p:tgtEl>
                                      </p:cBhvr>
                                    </p:animEffect>
                                  </p:childTnLst>
                                </p:cTn>
                              </p:par>
                              <p:par>
                                <p:cTn id="54" presetID="52" presetClass="entr" presetSubtype="0" fill="hold" nodeType="withEffect">
                                  <p:stCondLst>
                                    <p:cond delay="250"/>
                                  </p:stCondLst>
                                  <p:childTnLst>
                                    <p:set>
                                      <p:cBhvr>
                                        <p:cTn id="55" dur="1" fill="hold">
                                          <p:stCondLst>
                                            <p:cond delay="0"/>
                                          </p:stCondLst>
                                        </p:cTn>
                                        <p:tgtEl>
                                          <p:spTgt spid="65"/>
                                        </p:tgtEl>
                                        <p:attrNameLst>
                                          <p:attrName>style.visibility</p:attrName>
                                        </p:attrNameLst>
                                      </p:cBhvr>
                                      <p:to>
                                        <p:strVal val="visible"/>
                                      </p:to>
                                    </p:set>
                                    <p:animScale>
                                      <p:cBhvr>
                                        <p:cTn id="56"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250" decel="50000" fill="hold">
                                          <p:stCondLst>
                                            <p:cond delay="0"/>
                                          </p:stCondLst>
                                        </p:cTn>
                                        <p:tgtEl>
                                          <p:spTgt spid="65"/>
                                        </p:tgtEl>
                                        <p:attrNameLst>
                                          <p:attrName>ppt_x</p:attrName>
                                          <p:attrName>ppt_y</p:attrName>
                                        </p:attrNameLst>
                                      </p:cBhvr>
                                    </p:animMotion>
                                    <p:animEffect transition="in" filter="fade">
                                      <p:cBhvr>
                                        <p:cTn id="58" dur="250"/>
                                        <p:tgtEl>
                                          <p:spTgt spid="65"/>
                                        </p:tgtEl>
                                      </p:cBhvr>
                                    </p:animEffect>
                                  </p:childTnLst>
                                </p:cTn>
                              </p:par>
                              <p:par>
                                <p:cTn id="59" presetID="52" presetClass="entr" presetSubtype="0" fill="hold" nodeType="withEffect">
                                  <p:stCondLst>
                                    <p:cond delay="500"/>
                                  </p:stCondLst>
                                  <p:childTnLst>
                                    <p:set>
                                      <p:cBhvr>
                                        <p:cTn id="60" dur="1" fill="hold">
                                          <p:stCondLst>
                                            <p:cond delay="0"/>
                                          </p:stCondLst>
                                        </p:cTn>
                                        <p:tgtEl>
                                          <p:spTgt spid="72"/>
                                        </p:tgtEl>
                                        <p:attrNameLst>
                                          <p:attrName>style.visibility</p:attrName>
                                        </p:attrNameLst>
                                      </p:cBhvr>
                                      <p:to>
                                        <p:strVal val="visible"/>
                                      </p:to>
                                    </p:set>
                                    <p:animScale>
                                      <p:cBhvr>
                                        <p:cTn id="61"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72"/>
                                        </p:tgtEl>
                                        <p:attrNameLst>
                                          <p:attrName>ppt_x</p:attrName>
                                          <p:attrName>ppt_y</p:attrName>
                                        </p:attrNameLst>
                                      </p:cBhvr>
                                    </p:animMotion>
                                    <p:animEffect transition="in" filter="fade">
                                      <p:cBhvr>
                                        <p:cTn id="63" dur="250"/>
                                        <p:tgtEl>
                                          <p:spTgt spid="72"/>
                                        </p:tgtEl>
                                      </p:cBhvr>
                                    </p:animEffect>
                                  </p:childTnLst>
                                </p:cTn>
                              </p:par>
                              <p:par>
                                <p:cTn id="64" presetID="52" presetClass="entr" presetSubtype="0" fill="hold" nodeType="withEffect">
                                  <p:stCondLst>
                                    <p:cond delay="750"/>
                                  </p:stCondLst>
                                  <p:childTnLst>
                                    <p:set>
                                      <p:cBhvr>
                                        <p:cTn id="65" dur="1" fill="hold">
                                          <p:stCondLst>
                                            <p:cond delay="0"/>
                                          </p:stCondLst>
                                        </p:cTn>
                                        <p:tgtEl>
                                          <p:spTgt spid="77"/>
                                        </p:tgtEl>
                                        <p:attrNameLst>
                                          <p:attrName>style.visibility</p:attrName>
                                        </p:attrNameLst>
                                      </p:cBhvr>
                                      <p:to>
                                        <p:strVal val="visible"/>
                                      </p:to>
                                    </p:set>
                                    <p:animScale>
                                      <p:cBhvr>
                                        <p:cTn id="66"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250" decel="50000" fill="hold">
                                          <p:stCondLst>
                                            <p:cond delay="0"/>
                                          </p:stCondLst>
                                        </p:cTn>
                                        <p:tgtEl>
                                          <p:spTgt spid="77"/>
                                        </p:tgtEl>
                                        <p:attrNameLst>
                                          <p:attrName>ppt_x</p:attrName>
                                          <p:attrName>ppt_y</p:attrName>
                                        </p:attrNameLst>
                                      </p:cBhvr>
                                    </p:animMotion>
                                    <p:animEffect transition="in" filter="fade">
                                      <p:cBhvr>
                                        <p:cTn id="68" dur="250"/>
                                        <p:tgtEl>
                                          <p:spTgt spid="77"/>
                                        </p:tgtEl>
                                      </p:cBhvr>
                                    </p:animEffect>
                                  </p:childTnLst>
                                </p:cTn>
                              </p:par>
                            </p:childTnLst>
                          </p:cTn>
                        </p:par>
                        <p:par>
                          <p:cTn id="69" fill="hold">
                            <p:stCondLst>
                              <p:cond delay="3900"/>
                            </p:stCondLst>
                            <p:childTnLst>
                              <p:par>
                                <p:cTn id="70" presetID="2" presetClass="entr" presetSubtype="8" fill="hold" grpId="0"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250" fill="hold"/>
                                        <p:tgtEl>
                                          <p:spTgt spid="88"/>
                                        </p:tgtEl>
                                        <p:attrNameLst>
                                          <p:attrName>ppt_x</p:attrName>
                                        </p:attrNameLst>
                                      </p:cBhvr>
                                      <p:tavLst>
                                        <p:tav tm="0">
                                          <p:val>
                                            <p:strVal val="0-#ppt_w/2"/>
                                          </p:val>
                                        </p:tav>
                                        <p:tav tm="100000">
                                          <p:val>
                                            <p:strVal val="#ppt_x"/>
                                          </p:val>
                                        </p:tav>
                                      </p:tavLst>
                                    </p:anim>
                                    <p:anim calcmode="lin" valueType="num">
                                      <p:cBhvr additive="base">
                                        <p:cTn id="73" dur="250" fill="hold"/>
                                        <p:tgtEl>
                                          <p:spTgt spid="88"/>
                                        </p:tgtEl>
                                        <p:attrNameLst>
                                          <p:attrName>ppt_y</p:attrName>
                                        </p:attrNameLst>
                                      </p:cBhvr>
                                      <p:tavLst>
                                        <p:tav tm="0">
                                          <p:val>
                                            <p:strVal val="#ppt_y"/>
                                          </p:val>
                                        </p:tav>
                                        <p:tav tm="100000">
                                          <p:val>
                                            <p:strVal val="#ppt_y"/>
                                          </p:val>
                                        </p:tav>
                                      </p:tavLst>
                                    </p:anim>
                                  </p:childTnLst>
                                </p:cTn>
                              </p:par>
                            </p:childTnLst>
                          </p:cTn>
                        </p:par>
                        <p:par>
                          <p:cTn id="74" fill="hold">
                            <p:stCondLst>
                              <p:cond delay="4150"/>
                            </p:stCondLst>
                            <p:childTnLst>
                              <p:par>
                                <p:cTn id="75" presetID="2" presetClass="entr" presetSubtype="4"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additive="base">
                                        <p:cTn id="81" dur="500" fill="hold"/>
                                        <p:tgtEl>
                                          <p:spTgt spid="90"/>
                                        </p:tgtEl>
                                        <p:attrNameLst>
                                          <p:attrName>ppt_x</p:attrName>
                                        </p:attrNameLst>
                                      </p:cBhvr>
                                      <p:tavLst>
                                        <p:tav tm="0">
                                          <p:val>
                                            <p:strVal val="#ppt_x"/>
                                          </p:val>
                                        </p:tav>
                                        <p:tav tm="100000">
                                          <p:val>
                                            <p:strVal val="#ppt_x"/>
                                          </p:val>
                                        </p:tav>
                                      </p:tavLst>
                                    </p:anim>
                                    <p:anim calcmode="lin" valueType="num">
                                      <p:cBhvr additive="base">
                                        <p:cTn id="82" dur="500" fill="hold"/>
                                        <p:tgtEl>
                                          <p:spTgt spid="9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additive="base">
                                        <p:cTn id="85" dur="500" fill="hold"/>
                                        <p:tgtEl>
                                          <p:spTgt spid="91"/>
                                        </p:tgtEl>
                                        <p:attrNameLst>
                                          <p:attrName>ppt_x</p:attrName>
                                        </p:attrNameLst>
                                      </p:cBhvr>
                                      <p:tavLst>
                                        <p:tav tm="0">
                                          <p:val>
                                            <p:strVal val="#ppt_x"/>
                                          </p:val>
                                        </p:tav>
                                        <p:tav tm="100000">
                                          <p:val>
                                            <p:strVal val="#ppt_x"/>
                                          </p:val>
                                        </p:tav>
                                      </p:tavLst>
                                    </p:anim>
                                    <p:anim calcmode="lin" valueType="num">
                                      <p:cBhvr additive="base">
                                        <p:cTn id="86" dur="500" fill="hold"/>
                                        <p:tgtEl>
                                          <p:spTgt spid="9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additive="base">
                                        <p:cTn id="89" dur="500" fill="hold"/>
                                        <p:tgtEl>
                                          <p:spTgt spid="92"/>
                                        </p:tgtEl>
                                        <p:attrNameLst>
                                          <p:attrName>ppt_x</p:attrName>
                                        </p:attrNameLst>
                                      </p:cBhvr>
                                      <p:tavLst>
                                        <p:tav tm="0">
                                          <p:val>
                                            <p:strVal val="#ppt_x"/>
                                          </p:val>
                                        </p:tav>
                                        <p:tav tm="100000">
                                          <p:val>
                                            <p:strVal val="#ppt_x"/>
                                          </p:val>
                                        </p:tav>
                                      </p:tavLst>
                                    </p:anim>
                                    <p:anim calcmode="lin" valueType="num">
                                      <p:cBhvr additive="base">
                                        <p:cTn id="90" dur="500" fill="hold"/>
                                        <p:tgtEl>
                                          <p:spTgt spid="92"/>
                                        </p:tgtEl>
                                        <p:attrNameLst>
                                          <p:attrName>ppt_y</p:attrName>
                                        </p:attrNameLst>
                                      </p:cBhvr>
                                      <p:tavLst>
                                        <p:tav tm="0">
                                          <p:val>
                                            <p:strVal val="1+#ppt_h/2"/>
                                          </p:val>
                                        </p:tav>
                                        <p:tav tm="100000">
                                          <p:val>
                                            <p:strVal val="#ppt_y"/>
                                          </p:val>
                                        </p:tav>
                                      </p:tavLst>
                                    </p:anim>
                                  </p:childTnLst>
                                </p:cTn>
                              </p:par>
                            </p:childTnLst>
                          </p:cTn>
                        </p:par>
                        <p:par>
                          <p:cTn id="91" fill="hold">
                            <p:stCondLst>
                              <p:cond delay="4650"/>
                            </p:stCondLst>
                            <p:childTnLst>
                              <p:par>
                                <p:cTn id="92" presetID="2" presetClass="entr" presetSubtype="2"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fill="hold"/>
                                        <p:tgtEl>
                                          <p:spTgt spid="50"/>
                                        </p:tgtEl>
                                        <p:attrNameLst>
                                          <p:attrName>ppt_x</p:attrName>
                                        </p:attrNameLst>
                                      </p:cBhvr>
                                      <p:tavLst>
                                        <p:tav tm="0">
                                          <p:val>
                                            <p:strVal val="1+#ppt_w/2"/>
                                          </p:val>
                                        </p:tav>
                                        <p:tav tm="100000">
                                          <p:val>
                                            <p:strVal val="#ppt_x"/>
                                          </p:val>
                                        </p:tav>
                                      </p:tavLst>
                                    </p:anim>
                                    <p:anim calcmode="lin" valueType="num">
                                      <p:cBhvr additive="base">
                                        <p:cTn id="95" dur="500" fill="hold"/>
                                        <p:tgtEl>
                                          <p:spTgt spid="50"/>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additive="base">
                                        <p:cTn id="98" dur="500" fill="hold"/>
                                        <p:tgtEl>
                                          <p:spTgt spid="84"/>
                                        </p:tgtEl>
                                        <p:attrNameLst>
                                          <p:attrName>ppt_x</p:attrName>
                                        </p:attrNameLst>
                                      </p:cBhvr>
                                      <p:tavLst>
                                        <p:tav tm="0">
                                          <p:val>
                                            <p:strVal val="1+#ppt_w/2"/>
                                          </p:val>
                                        </p:tav>
                                        <p:tav tm="100000">
                                          <p:val>
                                            <p:strVal val="#ppt_x"/>
                                          </p:val>
                                        </p:tav>
                                      </p:tavLst>
                                    </p:anim>
                                    <p:anim calcmode="lin" valueType="num">
                                      <p:cBhvr additive="base">
                                        <p:cTn id="99" dur="500" fill="hold"/>
                                        <p:tgtEl>
                                          <p:spTgt spid="84"/>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additive="base">
                                        <p:cTn id="102" dur="500" fill="hold"/>
                                        <p:tgtEl>
                                          <p:spTgt spid="49"/>
                                        </p:tgtEl>
                                        <p:attrNameLst>
                                          <p:attrName>ppt_x</p:attrName>
                                        </p:attrNameLst>
                                      </p:cBhvr>
                                      <p:tavLst>
                                        <p:tav tm="0">
                                          <p:val>
                                            <p:strVal val="1+#ppt_w/2"/>
                                          </p:val>
                                        </p:tav>
                                        <p:tav tm="100000">
                                          <p:val>
                                            <p:strVal val="#ppt_x"/>
                                          </p:val>
                                        </p:tav>
                                      </p:tavLst>
                                    </p:anim>
                                    <p:anim calcmode="lin" valueType="num">
                                      <p:cBhvr additive="base">
                                        <p:cTn id="103" dur="500" fill="hold"/>
                                        <p:tgtEl>
                                          <p:spTgt spid="49"/>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85"/>
                                        </p:tgtEl>
                                        <p:attrNameLst>
                                          <p:attrName>style.visibility</p:attrName>
                                        </p:attrNameLst>
                                      </p:cBhvr>
                                      <p:to>
                                        <p:strVal val="visible"/>
                                      </p:to>
                                    </p:set>
                                    <p:anim calcmode="lin" valueType="num">
                                      <p:cBhvr additive="base">
                                        <p:cTn id="106" dur="500" fill="hold"/>
                                        <p:tgtEl>
                                          <p:spTgt spid="85"/>
                                        </p:tgtEl>
                                        <p:attrNameLst>
                                          <p:attrName>ppt_x</p:attrName>
                                        </p:attrNameLst>
                                      </p:cBhvr>
                                      <p:tavLst>
                                        <p:tav tm="0">
                                          <p:val>
                                            <p:strVal val="1+#ppt_w/2"/>
                                          </p:val>
                                        </p:tav>
                                        <p:tav tm="100000">
                                          <p:val>
                                            <p:strVal val="#ppt_x"/>
                                          </p:val>
                                        </p:tav>
                                      </p:tavLst>
                                    </p:anim>
                                    <p:anim calcmode="lin" valueType="num">
                                      <p:cBhvr additive="base">
                                        <p:cTn id="107" dur="500" fill="hold"/>
                                        <p:tgtEl>
                                          <p:spTgt spid="8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 calcmode="lin" valueType="num">
                                      <p:cBhvr additive="base">
                                        <p:cTn id="110" dur="500" fill="hold"/>
                                        <p:tgtEl>
                                          <p:spTgt spid="48"/>
                                        </p:tgtEl>
                                        <p:attrNameLst>
                                          <p:attrName>ppt_x</p:attrName>
                                        </p:attrNameLst>
                                      </p:cBhvr>
                                      <p:tavLst>
                                        <p:tav tm="0">
                                          <p:val>
                                            <p:strVal val="1+#ppt_w/2"/>
                                          </p:val>
                                        </p:tav>
                                        <p:tav tm="100000">
                                          <p:val>
                                            <p:strVal val="#ppt_x"/>
                                          </p:val>
                                        </p:tav>
                                      </p:tavLst>
                                    </p:anim>
                                    <p:anim calcmode="lin" valueType="num">
                                      <p:cBhvr additive="base">
                                        <p:cTn id="111" dur="500" fill="hold"/>
                                        <p:tgtEl>
                                          <p:spTgt spid="48"/>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86"/>
                                        </p:tgtEl>
                                        <p:attrNameLst>
                                          <p:attrName>style.visibility</p:attrName>
                                        </p:attrNameLst>
                                      </p:cBhvr>
                                      <p:to>
                                        <p:strVal val="visible"/>
                                      </p:to>
                                    </p:set>
                                    <p:anim calcmode="lin" valueType="num">
                                      <p:cBhvr additive="base">
                                        <p:cTn id="114" dur="500" fill="hold"/>
                                        <p:tgtEl>
                                          <p:spTgt spid="86"/>
                                        </p:tgtEl>
                                        <p:attrNameLst>
                                          <p:attrName>ppt_x</p:attrName>
                                        </p:attrNameLst>
                                      </p:cBhvr>
                                      <p:tavLst>
                                        <p:tav tm="0">
                                          <p:val>
                                            <p:strVal val="1+#ppt_w/2"/>
                                          </p:val>
                                        </p:tav>
                                        <p:tav tm="100000">
                                          <p:val>
                                            <p:strVal val="#ppt_x"/>
                                          </p:val>
                                        </p:tav>
                                      </p:tavLst>
                                    </p:anim>
                                    <p:anim calcmode="lin" valueType="num">
                                      <p:cBhvr additive="base">
                                        <p:cTn id="115" dur="500" fill="hold"/>
                                        <p:tgtEl>
                                          <p:spTgt spid="86"/>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1+#ppt_w/2"/>
                                          </p:val>
                                        </p:tav>
                                        <p:tav tm="100000">
                                          <p:val>
                                            <p:strVal val="#ppt_x"/>
                                          </p:val>
                                        </p:tav>
                                      </p:tavLst>
                                    </p:anim>
                                    <p:anim calcmode="lin" valueType="num">
                                      <p:cBhvr additive="base">
                                        <p:cTn id="119" dur="500" fill="hold"/>
                                        <p:tgtEl>
                                          <p:spTgt spid="47"/>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additive="base">
                                        <p:cTn id="122" dur="500" fill="hold"/>
                                        <p:tgtEl>
                                          <p:spTgt spid="87"/>
                                        </p:tgtEl>
                                        <p:attrNameLst>
                                          <p:attrName>ppt_x</p:attrName>
                                        </p:attrNameLst>
                                      </p:cBhvr>
                                      <p:tavLst>
                                        <p:tav tm="0">
                                          <p:val>
                                            <p:strVal val="1+#ppt_w/2"/>
                                          </p:val>
                                        </p:tav>
                                        <p:tav tm="100000">
                                          <p:val>
                                            <p:strVal val="#ppt_x"/>
                                          </p:val>
                                        </p:tav>
                                      </p:tavLst>
                                    </p:anim>
                                    <p:anim calcmode="lin" valueType="num">
                                      <p:cBhvr additive="base">
                                        <p:cTn id="123"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84" grpId="0"/>
      <p:bldP spid="85" grpId="0"/>
      <p:bldP spid="86" grpId="0"/>
      <p:bldP spid="87" grpId="0"/>
      <p:bldP spid="88" grpId="0"/>
      <p:bldP spid="89" grpId="0"/>
      <p:bldP spid="90" grpId="0"/>
      <p:bldP spid="91" grpId="0"/>
      <p:bldP spid="92"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Rectangle 3"/>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2462177" y="965415"/>
            <a:ext cx="2476038" cy="1289423"/>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Rectangle 3"/>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901177" y="1816208"/>
            <a:ext cx="2909502" cy="151378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Rectangle 3"/>
          <p:cNvPicPr>
            <a:picLocks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585168" y="2616582"/>
            <a:ext cx="3329105" cy="1729314"/>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Rectangle 3"/>
          <p:cNvPicPr>
            <a:picLocks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4134290" y="3224111"/>
            <a:ext cx="3864634" cy="201543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26" name="直接连接符 25"/>
          <p:cNvCxnSpPr/>
          <p:nvPr/>
        </p:nvCxnSpPr>
        <p:spPr>
          <a:xfrm>
            <a:off x="3726028" y="1851500"/>
            <a:ext cx="711939" cy="44367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88473" y="2689687"/>
            <a:ext cx="444805" cy="250827"/>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149411" y="3379144"/>
            <a:ext cx="931191" cy="52938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111012" y="3677687"/>
            <a:ext cx="1952704" cy="1041488"/>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marL="0" lvl="2" fontAlgn="ctr">
              <a:spcBef>
                <a:spcPts val="0"/>
              </a:spcBef>
              <a:spcAft>
                <a:spcPts val="0"/>
              </a:spcAft>
              <a:buClr>
                <a:srgbClr val="FF0000"/>
              </a:buClr>
              <a:buSzPct val="70000"/>
              <a:buFont typeface="Wingdings" pitchFamily="2" charset="2"/>
              <a:buChar char="u"/>
              <a:tabLst>
                <a:tab pos="108374" algn="l"/>
              </a:tabLst>
              <a:defRPr/>
            </a:pPr>
            <a:endParaRPr lang="zh-CN" altLang="en-US" sz="1400" dirty="0"/>
          </a:p>
        </p:txBody>
      </p:sp>
      <p:pic>
        <p:nvPicPr>
          <p:cNvPr id="30" name="Picture 28" descr="num11"/>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023899" y="3181256"/>
            <a:ext cx="1601549" cy="1186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39"/>
          <p:cNvSpPr txBox="1">
            <a:spLocks noChangeArrowheads="1"/>
          </p:cNvSpPr>
          <p:nvPr/>
        </p:nvSpPr>
        <p:spPr bwMode="auto">
          <a:xfrm rot="-1868297">
            <a:off x="2854059" y="1297384"/>
            <a:ext cx="1754017" cy="3103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200" b="1">
                <a:solidFill>
                  <a:srgbClr val="000000"/>
                </a:solidFill>
                <a:latin typeface="微软雅黑" pitchFamily="34" charset="-122"/>
                <a:ea typeface="微软雅黑" pitchFamily="34" charset="-122"/>
              </a:rPr>
              <a:t>添加文字</a:t>
            </a:r>
          </a:p>
        </p:txBody>
      </p:sp>
      <p:sp>
        <p:nvSpPr>
          <p:cNvPr id="32" name="Text Box 39"/>
          <p:cNvSpPr txBox="1">
            <a:spLocks noChangeArrowheads="1"/>
          </p:cNvSpPr>
          <p:nvPr/>
        </p:nvSpPr>
        <p:spPr bwMode="auto">
          <a:xfrm rot="-1868297">
            <a:off x="2431935" y="3157308"/>
            <a:ext cx="1752758" cy="36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a:solidFill>
                  <a:srgbClr val="000000"/>
                </a:solidFill>
                <a:latin typeface="微软雅黑" pitchFamily="34" charset="-122"/>
                <a:ea typeface="微软雅黑" pitchFamily="34" charset="-122"/>
              </a:rPr>
              <a:t>添加文字</a:t>
            </a:r>
          </a:p>
        </p:txBody>
      </p:sp>
      <p:sp>
        <p:nvSpPr>
          <p:cNvPr id="33" name="Text Box 39"/>
          <p:cNvSpPr txBox="1">
            <a:spLocks noChangeArrowheads="1"/>
          </p:cNvSpPr>
          <p:nvPr/>
        </p:nvSpPr>
        <p:spPr bwMode="auto">
          <a:xfrm rot="-1868297">
            <a:off x="4445527" y="2205681"/>
            <a:ext cx="1754017" cy="36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dirty="0">
                <a:solidFill>
                  <a:srgbClr val="000000"/>
                </a:solidFill>
                <a:latin typeface="微软雅黑" pitchFamily="34" charset="-122"/>
                <a:ea typeface="微软雅黑" pitchFamily="34" charset="-122"/>
              </a:rPr>
              <a:t>添加文字</a:t>
            </a:r>
          </a:p>
        </p:txBody>
      </p:sp>
      <p:sp>
        <p:nvSpPr>
          <p:cNvPr id="34" name="Text Box 39"/>
          <p:cNvSpPr txBox="1">
            <a:spLocks noChangeArrowheads="1"/>
          </p:cNvSpPr>
          <p:nvPr/>
        </p:nvSpPr>
        <p:spPr bwMode="auto">
          <a:xfrm>
            <a:off x="5737888" y="1488050"/>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5" name="Text Box 39"/>
          <p:cNvSpPr txBox="1">
            <a:spLocks noChangeArrowheads="1"/>
          </p:cNvSpPr>
          <p:nvPr/>
        </p:nvSpPr>
        <p:spPr bwMode="auto">
          <a:xfrm>
            <a:off x="5737888" y="1673065"/>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6" name="Text Box 39"/>
          <p:cNvSpPr txBox="1">
            <a:spLocks noChangeArrowheads="1"/>
          </p:cNvSpPr>
          <p:nvPr/>
        </p:nvSpPr>
        <p:spPr bwMode="auto">
          <a:xfrm>
            <a:off x="822693" y="2031073"/>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7" name="Text Box 39"/>
          <p:cNvSpPr txBox="1">
            <a:spLocks noChangeArrowheads="1"/>
          </p:cNvSpPr>
          <p:nvPr/>
        </p:nvSpPr>
        <p:spPr bwMode="auto">
          <a:xfrm>
            <a:off x="822693" y="2216148"/>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8" name="Text Box 39"/>
          <p:cNvSpPr txBox="1">
            <a:spLocks noChangeArrowheads="1"/>
          </p:cNvSpPr>
          <p:nvPr/>
        </p:nvSpPr>
        <p:spPr bwMode="auto">
          <a:xfrm>
            <a:off x="779733" y="4103303"/>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9" name="Text Box 39"/>
          <p:cNvSpPr txBox="1">
            <a:spLocks noChangeArrowheads="1"/>
          </p:cNvSpPr>
          <p:nvPr/>
        </p:nvSpPr>
        <p:spPr bwMode="auto">
          <a:xfrm>
            <a:off x="779733" y="4289345"/>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40"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by="(-#ppt_w*2)" calcmode="lin" valueType="num">
                                      <p:cBhvr rctx="PPT">
                                        <p:cTn id="7" dur="250" autoRev="1" fill="hold">
                                          <p:stCondLst>
                                            <p:cond delay="0"/>
                                          </p:stCondLst>
                                        </p:cTn>
                                        <p:tgtEl>
                                          <p:spTgt spid="40"/>
                                        </p:tgtEl>
                                        <p:attrNameLst>
                                          <p:attrName>ppt_w</p:attrName>
                                        </p:attrNameLst>
                                      </p:cBhvr>
                                    </p:anim>
                                    <p:anim by="(#ppt_w*0.50)" calcmode="lin" valueType="num">
                                      <p:cBhvr>
                                        <p:cTn id="8" dur="250" decel="50000" autoRev="1" fill="hold">
                                          <p:stCondLst>
                                            <p:cond delay="0"/>
                                          </p:stCondLst>
                                        </p:cTn>
                                        <p:tgtEl>
                                          <p:spTgt spid="40"/>
                                        </p:tgtEl>
                                        <p:attrNameLst>
                                          <p:attrName>ppt_x</p:attrName>
                                        </p:attrNameLst>
                                      </p:cBhvr>
                                    </p:anim>
                                    <p:anim from="(-#ppt_h/2)" to="(#ppt_y)" calcmode="lin" valueType="num">
                                      <p:cBhvr>
                                        <p:cTn id="9" dur="500" fill="hold">
                                          <p:stCondLst>
                                            <p:cond delay="0"/>
                                          </p:stCondLst>
                                        </p:cTn>
                                        <p:tgtEl>
                                          <p:spTgt spid="40"/>
                                        </p:tgtEl>
                                        <p:attrNameLst>
                                          <p:attrName>ppt_y</p:attrName>
                                        </p:attrNameLst>
                                      </p:cBhvr>
                                    </p:anim>
                                    <p:animRot by="21600000">
                                      <p:cBhvr>
                                        <p:cTn id="10" dur="500" fill="hold">
                                          <p:stCondLst>
                                            <p:cond delay="0"/>
                                          </p:stCondLst>
                                        </p:cTn>
                                        <p:tgtEl>
                                          <p:spTgt spid="40"/>
                                        </p:tgtEl>
                                        <p:attrNameLst>
                                          <p:attrName>r</p:attrName>
                                        </p:attrNameLst>
                                      </p:cBhvr>
                                    </p:animRot>
                                  </p:childTnLst>
                                </p:cTn>
                              </p:par>
                            </p:childTnLst>
                          </p:cTn>
                        </p:par>
                        <p:par>
                          <p:cTn id="11" fill="hold">
                            <p:stCondLst>
                              <p:cond delay="900"/>
                            </p:stCondLst>
                            <p:childTnLst>
                              <p:par>
                                <p:cTn id="12" presetID="42"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9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childTnLst>
                          </p:cTn>
                        </p:par>
                        <p:par>
                          <p:cTn id="31" fill="hold">
                            <p:stCondLst>
                              <p:cond delay="2400"/>
                            </p:stCondLst>
                            <p:childTnLst>
                              <p:par>
                                <p:cTn id="32" presetID="22" presetClass="entr" presetSubtype="8"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900"/>
                            </p:stCondLst>
                            <p:childTnLst>
                              <p:par>
                                <p:cTn id="36" presetID="42" presetClass="entr" presetSubtype="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3900"/>
                            </p:stCondLst>
                            <p:childTnLst>
                              <p:par>
                                <p:cTn id="47" presetID="2" presetClass="entr" presetSubtype="2"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1+#ppt_w/2"/>
                                          </p:val>
                                        </p:tav>
                                        <p:tav tm="100000">
                                          <p:val>
                                            <p:strVal val="#ppt_x"/>
                                          </p:val>
                                        </p:tav>
                                      </p:tavLst>
                                    </p:anim>
                                    <p:anim calcmode="lin" valueType="num">
                                      <p:cBhvr additive="base">
                                        <p:cTn id="50" dur="5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1+#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childTnLst>
                          </p:cTn>
                        </p:par>
                        <p:par>
                          <p:cTn id="55" fill="hold">
                            <p:stCondLst>
                              <p:cond delay="4400"/>
                            </p:stCondLst>
                            <p:childTnLst>
                              <p:par>
                                <p:cTn id="56" presetID="22" presetClass="entr" presetSubtype="2"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right)">
                                      <p:cBhvr>
                                        <p:cTn id="58" dur="500"/>
                                        <p:tgtEl>
                                          <p:spTgt spid="27"/>
                                        </p:tgtEl>
                                      </p:cBhvr>
                                    </p:animEffect>
                                  </p:childTnLst>
                                </p:cTn>
                              </p:par>
                            </p:childTnLst>
                          </p:cTn>
                        </p:par>
                        <p:par>
                          <p:cTn id="59" fill="hold">
                            <p:stCondLst>
                              <p:cond delay="4900"/>
                            </p:stCondLst>
                            <p:childTnLst>
                              <p:par>
                                <p:cTn id="60" presetID="42"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5900"/>
                            </p:stCondLst>
                            <p:childTnLst>
                              <p:par>
                                <p:cTn id="71" presetID="2" presetClass="entr" presetSubtype="8"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0-#ppt_w/2"/>
                                          </p:val>
                                        </p:tav>
                                        <p:tav tm="100000">
                                          <p:val>
                                            <p:strVal val="#ppt_x"/>
                                          </p:val>
                                        </p:tav>
                                      </p:tavLst>
                                    </p:anim>
                                    <p:anim calcmode="lin" valueType="num">
                                      <p:cBhvr additive="base">
                                        <p:cTn id="74" dur="500" fill="hold"/>
                                        <p:tgtEl>
                                          <p:spTgt spid="38"/>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0-#ppt_w/2"/>
                                          </p:val>
                                        </p:tav>
                                        <p:tav tm="100000">
                                          <p:val>
                                            <p:strVal val="#ppt_x"/>
                                          </p:val>
                                        </p:tav>
                                      </p:tavLst>
                                    </p:anim>
                                    <p:anim calcmode="lin" valueType="num">
                                      <p:cBhvr additive="base">
                                        <p:cTn id="78" dur="500" fill="hold"/>
                                        <p:tgtEl>
                                          <p:spTgt spid="39"/>
                                        </p:tgtEl>
                                        <p:attrNameLst>
                                          <p:attrName>ppt_y</p:attrName>
                                        </p:attrNameLst>
                                      </p:cBhvr>
                                      <p:tavLst>
                                        <p:tav tm="0">
                                          <p:val>
                                            <p:strVal val="#ppt_y"/>
                                          </p:val>
                                        </p:tav>
                                        <p:tav tm="100000">
                                          <p:val>
                                            <p:strVal val="#ppt_y"/>
                                          </p:val>
                                        </p:tav>
                                      </p:tavLst>
                                    </p:anim>
                                  </p:childTnLst>
                                </p:cTn>
                              </p:par>
                            </p:childTnLst>
                          </p:cTn>
                        </p:par>
                        <p:par>
                          <p:cTn id="79" fill="hold">
                            <p:stCondLst>
                              <p:cond delay="6400"/>
                            </p:stCondLst>
                            <p:childTnLst>
                              <p:par>
                                <p:cTn id="80" presetID="22" presetClass="entr" presetSubtype="1"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up)">
                                      <p:cBhvr>
                                        <p:cTn id="82" dur="500"/>
                                        <p:tgtEl>
                                          <p:spTgt spid="28"/>
                                        </p:tgtEl>
                                      </p:cBhvr>
                                    </p:animEffect>
                                  </p:childTnLst>
                                </p:cTn>
                              </p:par>
                            </p:childTnLst>
                          </p:cTn>
                        </p:par>
                        <p:par>
                          <p:cTn id="83" fill="hold">
                            <p:stCondLst>
                              <p:cond delay="6900"/>
                            </p:stCondLst>
                            <p:childTnLst>
                              <p:par>
                                <p:cTn id="84" presetID="42" presetClass="entr" presetSubtype="0" fill="hold"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1000"/>
                                        <p:tgtEl>
                                          <p:spTgt spid="30"/>
                                        </p:tgtEl>
                                      </p:cBhvr>
                                    </p:animEffect>
                                    <p:anim calcmode="lin" valueType="num">
                                      <p:cBhvr>
                                        <p:cTn id="97" dur="1000" fill="hold"/>
                                        <p:tgtEl>
                                          <p:spTgt spid="30"/>
                                        </p:tgtEl>
                                        <p:attrNameLst>
                                          <p:attrName>ppt_x</p:attrName>
                                        </p:attrNameLst>
                                      </p:cBhvr>
                                      <p:tavLst>
                                        <p:tav tm="0">
                                          <p:val>
                                            <p:strVal val="#ppt_x"/>
                                          </p:val>
                                        </p:tav>
                                        <p:tav tm="100000">
                                          <p:val>
                                            <p:strVal val="#ppt_x"/>
                                          </p:val>
                                        </p:tav>
                                      </p:tavLst>
                                    </p:anim>
                                    <p:anim calcmode="lin" valueType="num">
                                      <p:cBhvr>
                                        <p:cTn id="9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a:spLocks/>
          </p:cNvSpPr>
          <p:nvPr/>
        </p:nvSpPr>
        <p:spPr bwMode="gray">
          <a:xfrm flipV="1">
            <a:off x="887089" y="2951047"/>
            <a:ext cx="1609110" cy="1409164"/>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7" name="箭头2"/>
          <p:cNvSpPr>
            <a:spLocks/>
          </p:cNvSpPr>
          <p:nvPr/>
        </p:nvSpPr>
        <p:spPr bwMode="gray">
          <a:xfrm rot="16200000">
            <a:off x="1371535" y="2012930"/>
            <a:ext cx="357963" cy="1914046"/>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8" name="箭头1"/>
          <p:cNvSpPr>
            <a:spLocks/>
          </p:cNvSpPr>
          <p:nvPr/>
        </p:nvSpPr>
        <p:spPr bwMode="gray">
          <a:xfrm>
            <a:off x="877009" y="1654062"/>
            <a:ext cx="1609110" cy="140790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9" name="文本1"/>
          <p:cNvSpPr>
            <a:spLocks noChangeArrowheads="1"/>
          </p:cNvSpPr>
          <p:nvPr/>
        </p:nvSpPr>
        <p:spPr bwMode="gray">
          <a:xfrm>
            <a:off x="3180417" y="1398193"/>
            <a:ext cx="5458623" cy="960450"/>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0" name="文本2"/>
          <p:cNvSpPr>
            <a:spLocks noChangeArrowheads="1"/>
          </p:cNvSpPr>
          <p:nvPr/>
        </p:nvSpPr>
        <p:spPr bwMode="gray">
          <a:xfrm>
            <a:off x="3180417" y="2521239"/>
            <a:ext cx="5458623" cy="96675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1" name="标题2"/>
          <p:cNvSpPr>
            <a:spLocks noChangeArrowheads="1"/>
          </p:cNvSpPr>
          <p:nvPr/>
        </p:nvSpPr>
        <p:spPr bwMode="gray">
          <a:xfrm>
            <a:off x="2610865" y="2512416"/>
            <a:ext cx="1628010"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2</a:t>
            </a:r>
            <a:endParaRPr lang="zh-CN" altLang="zh-CN" sz="1400" b="1">
              <a:solidFill>
                <a:srgbClr val="F2F2F2"/>
              </a:solidFill>
              <a:latin typeface="微软雅黑" pitchFamily="34" charset="-122"/>
              <a:ea typeface="微软雅黑" pitchFamily="34" charset="-122"/>
            </a:endParaRPr>
          </a:p>
        </p:txBody>
      </p:sp>
      <p:sp>
        <p:nvSpPr>
          <p:cNvPr id="12" name="文本3"/>
          <p:cNvSpPr>
            <a:spLocks noChangeArrowheads="1"/>
          </p:cNvSpPr>
          <p:nvPr/>
        </p:nvSpPr>
        <p:spPr bwMode="ltGray">
          <a:xfrm>
            <a:off x="3218219" y="3661931"/>
            <a:ext cx="5424602" cy="96549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3" name="标题3"/>
          <p:cNvSpPr>
            <a:spLocks noChangeArrowheads="1"/>
          </p:cNvSpPr>
          <p:nvPr/>
        </p:nvSpPr>
        <p:spPr bwMode="gray">
          <a:xfrm>
            <a:off x="2590704" y="3654369"/>
            <a:ext cx="1629271"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3</a:t>
            </a:r>
            <a:endParaRPr lang="zh-CN" altLang="zh-CN" sz="1400" b="1">
              <a:solidFill>
                <a:srgbClr val="F2F2F2"/>
              </a:solidFill>
              <a:latin typeface="微软雅黑" pitchFamily="34" charset="-122"/>
              <a:ea typeface="微软雅黑" pitchFamily="34" charset="-122"/>
            </a:endParaRPr>
          </a:p>
        </p:txBody>
      </p:sp>
      <p:grpSp>
        <p:nvGrpSpPr>
          <p:cNvPr id="14" name="圆形"/>
          <p:cNvGrpSpPr/>
          <p:nvPr/>
        </p:nvGrpSpPr>
        <p:grpSpPr>
          <a:xfrm>
            <a:off x="199070" y="2224922"/>
            <a:ext cx="1481230" cy="1451681"/>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rgbClr val="136CBD"/>
            </a:solidFill>
            <a:ln w="9525">
              <a:solidFill>
                <a:srgbClr val="F9F9F9"/>
              </a:solidFill>
              <a:round/>
              <a:headEnd/>
              <a:tailEnd/>
            </a:ln>
            <a:effectLst/>
          </p:spPr>
          <p:txBody>
            <a:bodyPr anchor="ctr"/>
            <a:lstStyle/>
            <a:p>
              <a:pPr fontAlgn="auto">
                <a:lnSpc>
                  <a:spcPct val="120000"/>
                </a:lnSpc>
                <a:spcBef>
                  <a:spcPts val="0"/>
                </a:spcBef>
                <a:spcAft>
                  <a:spcPts val="0"/>
                </a:spcAft>
                <a:defRPr/>
              </a:pPr>
              <a:r>
                <a:rPr lang="zh-CN" altLang="en-US" sz="2800" b="1" kern="0" dirty="0">
                  <a:solidFill>
                    <a:srgbClr val="FFFFFF"/>
                  </a:solidFill>
                  <a:ea typeface="微软雅黑" pitchFamily="34" charset="-122"/>
                </a:rPr>
                <a:t>目录</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900" b="1" kern="0" dirty="0">
                <a:solidFill>
                  <a:schemeClr val="bg1"/>
                </a:solidFill>
                <a:latin typeface="+mn-lt"/>
                <a:ea typeface="微软雅黑" pitchFamily="34" charset="-122"/>
              </a:endParaRPr>
            </a:p>
          </p:txBody>
        </p:sp>
      </p:grpSp>
      <p:sp>
        <p:nvSpPr>
          <p:cNvPr id="17" name="标题1"/>
          <p:cNvSpPr>
            <a:spLocks noChangeArrowheads="1"/>
          </p:cNvSpPr>
          <p:nvPr/>
        </p:nvSpPr>
        <p:spPr bwMode="gray">
          <a:xfrm>
            <a:off x="2598265" y="1386849"/>
            <a:ext cx="1628010" cy="973054"/>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1</a:t>
            </a:r>
            <a:endParaRPr lang="zh-CN" altLang="zh-CN" sz="1400" b="1">
              <a:solidFill>
                <a:srgbClr val="F2F2F2"/>
              </a:solidFill>
              <a:latin typeface="微软雅黑" pitchFamily="34" charset="-122"/>
              <a:ea typeface="微软雅黑" pitchFamily="34" charset="-122"/>
            </a:endParaRPr>
          </a:p>
        </p:txBody>
      </p:sp>
      <p:sp>
        <p:nvSpPr>
          <p:cNvPr id="20"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250" autoRev="1" fill="hold">
                                          <p:stCondLst>
                                            <p:cond delay="0"/>
                                          </p:stCondLst>
                                        </p:cTn>
                                        <p:tgtEl>
                                          <p:spTgt spid="20"/>
                                        </p:tgtEl>
                                        <p:attrNameLst>
                                          <p:attrName>ppt_w</p:attrName>
                                        </p:attrNameLst>
                                      </p:cBhvr>
                                    </p:anim>
                                    <p:anim by="(#ppt_w*0.50)" calcmode="lin" valueType="num">
                                      <p:cBhvr>
                                        <p:cTn id="8" dur="250" decel="50000" autoRev="1" fill="hold">
                                          <p:stCondLst>
                                            <p:cond delay="0"/>
                                          </p:stCondLst>
                                        </p:cTn>
                                        <p:tgtEl>
                                          <p:spTgt spid="20"/>
                                        </p:tgtEl>
                                        <p:attrNameLst>
                                          <p:attrName>ppt_x</p:attrName>
                                        </p:attrNameLst>
                                      </p:cBhvr>
                                    </p:anim>
                                    <p:anim from="(-#ppt_h/2)" to="(#ppt_y)" calcmode="lin" valueType="num">
                                      <p:cBhvr>
                                        <p:cTn id="9" dur="500" fill="hold">
                                          <p:stCondLst>
                                            <p:cond delay="0"/>
                                          </p:stCondLst>
                                        </p:cTn>
                                        <p:tgtEl>
                                          <p:spTgt spid="20"/>
                                        </p:tgtEl>
                                        <p:attrNameLst>
                                          <p:attrName>ppt_y</p:attrName>
                                        </p:attrNameLst>
                                      </p:cBhvr>
                                    </p:anim>
                                    <p:animRot by="21600000">
                                      <p:cBhvr>
                                        <p:cTn id="10" dur="500" fill="hold">
                                          <p:stCondLst>
                                            <p:cond delay="0"/>
                                          </p:stCondLst>
                                        </p:cTn>
                                        <p:tgtEl>
                                          <p:spTgt spid="20"/>
                                        </p:tgtEl>
                                        <p:attrNameLst>
                                          <p:attrName>r</p:attrName>
                                        </p:attrNameLst>
                                      </p:cBhvr>
                                    </p:animRot>
                                  </p:childTnLst>
                                </p:cTn>
                              </p:par>
                            </p:childTnLst>
                          </p:cTn>
                        </p:par>
                        <p:par>
                          <p:cTn id="11" fill="hold">
                            <p:stCondLst>
                              <p:cond delay="9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par>
                                <p:cTn id="16" presetID="8" presetClass="emph" presetSubtype="0" fill="hold" nodeType="withEffect">
                                  <p:stCondLst>
                                    <p:cond delay="0"/>
                                  </p:stCondLst>
                                  <p:childTnLst>
                                    <p:animRot by="21600000">
                                      <p:cBhvr>
                                        <p:cTn id="17" dur="500" fill="hold"/>
                                        <p:tgtEl>
                                          <p:spTgt spid="14"/>
                                        </p:tgtEl>
                                        <p:attrNameLst>
                                          <p:attrName>r</p:attrName>
                                        </p:attrNameLst>
                                      </p:cBhvr>
                                    </p:animRot>
                                  </p:childTnLst>
                                </p:cTn>
                              </p:par>
                            </p:childTnLst>
                          </p:cTn>
                        </p:par>
                        <p:par>
                          <p:cTn id="18" fill="hold">
                            <p:stCondLst>
                              <p:cond delay="14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1900"/>
                            </p:stCondLst>
                            <p:childTnLst>
                              <p:par>
                                <p:cTn id="29" presetID="1" presetClass="entr" presetSubtype="0" fill="hold" grpId="1" nodeType="afterEffect">
                                  <p:stCondLst>
                                    <p:cond delay="500"/>
                                  </p:stCondLst>
                                  <p:childTnLst>
                                    <p:set>
                                      <p:cBhvr>
                                        <p:cTn id="30" dur="1" fill="hold">
                                          <p:stCondLst>
                                            <p:cond delay="0"/>
                                          </p:stCondLst>
                                        </p:cTn>
                                        <p:tgtEl>
                                          <p:spTgt spid="17"/>
                                        </p:tgtEl>
                                        <p:attrNameLst>
                                          <p:attrName>style.visibility</p:attrName>
                                        </p:attrNameLst>
                                      </p:cBhvr>
                                      <p:to>
                                        <p:strVal val="visible"/>
                                      </p:to>
                                    </p:set>
                                  </p:childTnLst>
                                </p:cTn>
                              </p:par>
                              <p:par>
                                <p:cTn id="31"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32" dur="2000" fill="hold"/>
                                        <p:tgtEl>
                                          <p:spTgt spid="17"/>
                                        </p:tgtEl>
                                        <p:attrNameLst>
                                          <p:attrName>ppt_x</p:attrName>
                                          <p:attrName>ppt_y</p:attrName>
                                        </p:attrNameLst>
                                      </p:cBhvr>
                                      <p:rCtr x="45100" y="2959900"/>
                                    </p:animMotion>
                                  </p:childTnLst>
                                </p:cTn>
                              </p:par>
                              <p:par>
                                <p:cTn id="33" presetID="32" presetClass="emph" presetSubtype="0" fill="hold" grpId="2" nodeType="withEffect">
                                  <p:stCondLst>
                                    <p:cond delay="500"/>
                                  </p:stCondLst>
                                  <p:childTnLst>
                                    <p:animRot by="120000">
                                      <p:cBhvr>
                                        <p:cTn id="34" dur="200" fill="hold">
                                          <p:stCondLst>
                                            <p:cond delay="0"/>
                                          </p:stCondLst>
                                        </p:cTn>
                                        <p:tgtEl>
                                          <p:spTgt spid="17"/>
                                        </p:tgtEl>
                                        <p:attrNameLst>
                                          <p:attrName>r</p:attrName>
                                        </p:attrNameLst>
                                      </p:cBhvr>
                                    </p:animRot>
                                    <p:animRot by="-240000">
                                      <p:cBhvr>
                                        <p:cTn id="35" dur="400" fill="hold">
                                          <p:stCondLst>
                                            <p:cond delay="400"/>
                                          </p:stCondLst>
                                        </p:cTn>
                                        <p:tgtEl>
                                          <p:spTgt spid="17"/>
                                        </p:tgtEl>
                                        <p:attrNameLst>
                                          <p:attrName>r</p:attrName>
                                        </p:attrNameLst>
                                      </p:cBhvr>
                                    </p:animRot>
                                    <p:animRot by="240000">
                                      <p:cBhvr>
                                        <p:cTn id="36" dur="400" fill="hold">
                                          <p:stCondLst>
                                            <p:cond delay="800"/>
                                          </p:stCondLst>
                                        </p:cTn>
                                        <p:tgtEl>
                                          <p:spTgt spid="17"/>
                                        </p:tgtEl>
                                        <p:attrNameLst>
                                          <p:attrName>r</p:attrName>
                                        </p:attrNameLst>
                                      </p:cBhvr>
                                    </p:animRot>
                                    <p:animRot by="-240000">
                                      <p:cBhvr>
                                        <p:cTn id="37" dur="400" fill="hold">
                                          <p:stCondLst>
                                            <p:cond delay="1200"/>
                                          </p:stCondLst>
                                        </p:cTn>
                                        <p:tgtEl>
                                          <p:spTgt spid="17"/>
                                        </p:tgtEl>
                                        <p:attrNameLst>
                                          <p:attrName>r</p:attrName>
                                        </p:attrNameLst>
                                      </p:cBhvr>
                                    </p:animRot>
                                    <p:animRot by="120000">
                                      <p:cBhvr>
                                        <p:cTn id="38" dur="400" fill="hold">
                                          <p:stCondLst>
                                            <p:cond delay="1600"/>
                                          </p:stCondLst>
                                        </p:cTn>
                                        <p:tgtEl>
                                          <p:spTgt spid="17"/>
                                        </p:tgtEl>
                                        <p:attrNameLst>
                                          <p:attrName>r</p:attrName>
                                        </p:attrNameLst>
                                      </p:cBhvr>
                                    </p:animRot>
                                  </p:childTnLst>
                                </p:cTn>
                              </p:par>
                              <p:par>
                                <p:cTn id="39" presetID="10" presetClass="entr" presetSubtype="0" fill="hold" grpId="0" nodeType="withEffect">
                                  <p:stCondLst>
                                    <p:cond delay="10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childTnLst>
                          </p:cTn>
                        </p:par>
                        <p:par>
                          <p:cTn id="45" fill="hold">
                            <p:stCondLst>
                              <p:cond delay="44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animBg="1"/>
      <p:bldP spid="17" grpId="1" animBg="1"/>
      <p:bldP spid="17" grpId="2"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a:grpSpLocks/>
          </p:cNvGrpSpPr>
          <p:nvPr/>
        </p:nvGrpSpPr>
        <p:grpSpPr bwMode="auto">
          <a:xfrm>
            <a:off x="3232080" y="2199255"/>
            <a:ext cx="2086676" cy="2087277"/>
            <a:chOff x="3868719" y="1776670"/>
            <a:chExt cx="2628619" cy="2628031"/>
          </a:xfrm>
          <a:solidFill>
            <a:srgbClr val="0070C0"/>
          </a:solidFill>
        </p:grpSpPr>
        <p:sp>
          <p:nvSpPr>
            <p:cNvPr id="19"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p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1" name="Oval 5"/>
            <p:cNvSpPr>
              <a:spLocks noChangeArrowheads="1"/>
            </p:cNvSpPr>
            <p:nvPr/>
          </p:nvSpPr>
          <p:spPr bwMode="auto">
            <a:xfrm>
              <a:off x="4275076" y="2176588"/>
              <a:ext cx="1822255" cy="182819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kern="0" dirty="0" smtClean="0">
                  <a:solidFill>
                    <a:srgbClr val="5A5959"/>
                  </a:solidFill>
                  <a:latin typeface="Calibri"/>
                  <a:ea typeface="微软雅黑"/>
                </a:rPr>
                <a:t>单击此处添加文本</a:t>
              </a:r>
              <a:endParaRPr lang="en-US" kern="0" dirty="0">
                <a:solidFill>
                  <a:srgbClr val="5A5959"/>
                </a:solidFill>
                <a:latin typeface="Calibri"/>
                <a:ea typeface="微软雅黑"/>
              </a:endParaRPr>
            </a:p>
          </p:txBody>
        </p:sp>
      </p:grpSp>
      <p:grpSp>
        <p:nvGrpSpPr>
          <p:cNvPr id="22" name="组合 21"/>
          <p:cNvGrpSpPr>
            <a:grpSpLocks/>
          </p:cNvGrpSpPr>
          <p:nvPr/>
        </p:nvGrpSpPr>
        <p:grpSpPr bwMode="auto">
          <a:xfrm>
            <a:off x="5069262" y="1817343"/>
            <a:ext cx="1421359" cy="1420509"/>
            <a:chOff x="6012485" y="1170407"/>
            <a:chExt cx="1487948" cy="1487615"/>
          </a:xfrm>
        </p:grpSpPr>
        <p:sp>
          <p:nvSpPr>
            <p:cNvPr id="2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136CBD"/>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4" name="Oval 7"/>
            <p:cNvSpPr>
              <a:spLocks noChangeArrowheads="1"/>
            </p:cNvSpPr>
            <p:nvPr/>
          </p:nvSpPr>
          <p:spPr bwMode="auto">
            <a:xfrm>
              <a:off x="6307964" y="1468722"/>
              <a:ext cx="896990" cy="89098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000" kern="0" dirty="0">
                  <a:solidFill>
                    <a:srgbClr val="5A5959"/>
                  </a:solidFill>
                  <a:latin typeface="Calibri"/>
                </a:rPr>
                <a:t>单击此处添加文本</a:t>
              </a:r>
              <a:endParaRPr lang="en-US" altLang="zh-CN" sz="1000" kern="0" dirty="0">
                <a:solidFill>
                  <a:srgbClr val="5A5959"/>
                </a:solidFill>
                <a:latin typeface="Calibri"/>
              </a:endParaRPr>
            </a:p>
          </p:txBody>
        </p:sp>
      </p:grpSp>
      <p:grpSp>
        <p:nvGrpSpPr>
          <p:cNvPr id="25" name="组合 24"/>
          <p:cNvGrpSpPr>
            <a:grpSpLocks/>
          </p:cNvGrpSpPr>
          <p:nvPr/>
        </p:nvGrpSpPr>
        <p:grpSpPr bwMode="auto">
          <a:xfrm>
            <a:off x="1699835" y="2030357"/>
            <a:ext cx="1646911" cy="1651167"/>
            <a:chOff x="2057535" y="1194444"/>
            <a:chExt cx="2075647" cy="2080525"/>
          </a:xfrm>
        </p:grpSpPr>
        <p:sp>
          <p:nvSpPr>
            <p:cNvPr id="26" name="Freeform 8"/>
            <p:cNvSpPr>
              <a:spLocks/>
            </p:cNvSpPr>
            <p:nvPr/>
          </p:nvSpPr>
          <p:spPr bwMode="auto">
            <a:xfrm>
              <a:off x="2057535"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7" name="Oval 9"/>
            <p:cNvSpPr>
              <a:spLocks noChangeArrowheads="1"/>
            </p:cNvSpPr>
            <p:nvPr/>
          </p:nvSpPr>
          <p:spPr bwMode="auto">
            <a:xfrm>
              <a:off x="2405330" y="1543845"/>
              <a:ext cx="1378471" cy="1378546"/>
            </a:xfrm>
            <a:prstGeom prst="ellipse">
              <a:avLst/>
            </a:prstGeom>
            <a:solidFill>
              <a:schemeClr val="tx1">
                <a:lumMod val="20000"/>
                <a:lumOff val="8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28" name="Freeform 10"/>
          <p:cNvSpPr>
            <a:spLocks/>
          </p:cNvSpPr>
          <p:nvPr/>
        </p:nvSpPr>
        <p:spPr bwMode="auto">
          <a:xfrm>
            <a:off x="2178662" y="4284011"/>
            <a:ext cx="3907477" cy="269733"/>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00" kern="0" dirty="0">
              <a:solidFill>
                <a:sysClr val="window" lastClr="FFFFFF"/>
              </a:solidFill>
              <a:latin typeface="微软雅黑" pitchFamily="34" charset="-122"/>
              <a:ea typeface="微软雅黑" pitchFamily="34" charset="-122"/>
            </a:endParaRPr>
          </a:p>
        </p:txBody>
      </p:sp>
      <p:sp>
        <p:nvSpPr>
          <p:cNvPr id="29" name="TextBox 53"/>
          <p:cNvSpPr txBox="1">
            <a:spLocks noChangeArrowheads="1"/>
          </p:cNvSpPr>
          <p:nvPr/>
        </p:nvSpPr>
        <p:spPr bwMode="auto">
          <a:xfrm>
            <a:off x="1746457" y="1736675"/>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0" name="TextBox 53"/>
          <p:cNvSpPr txBox="1">
            <a:spLocks noChangeArrowheads="1"/>
          </p:cNvSpPr>
          <p:nvPr/>
        </p:nvSpPr>
        <p:spPr bwMode="auto">
          <a:xfrm>
            <a:off x="3518115" y="1923219"/>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1" name="TextBox 53"/>
          <p:cNvSpPr txBox="1">
            <a:spLocks noChangeArrowheads="1"/>
          </p:cNvSpPr>
          <p:nvPr/>
        </p:nvSpPr>
        <p:spPr bwMode="auto">
          <a:xfrm>
            <a:off x="6319251" y="2194213"/>
            <a:ext cx="1199587" cy="24326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grpSp>
        <p:nvGrpSpPr>
          <p:cNvPr id="32" name="组合 31"/>
          <p:cNvGrpSpPr>
            <a:grpSpLocks/>
          </p:cNvGrpSpPr>
          <p:nvPr/>
        </p:nvGrpSpPr>
        <p:grpSpPr bwMode="auto">
          <a:xfrm>
            <a:off x="6261288" y="2549655"/>
            <a:ext cx="1315513" cy="1317152"/>
            <a:chOff x="2057536" y="1194444"/>
            <a:chExt cx="2075647" cy="2080525"/>
          </a:xfrm>
          <a:solidFill>
            <a:srgbClr val="0070C0"/>
          </a:solidFill>
        </p:grpSpPr>
        <p:sp>
          <p:nvSpPr>
            <p:cNvPr id="3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p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34" name="Oval 9"/>
            <p:cNvSpPr>
              <a:spLocks noChangeArrowheads="1"/>
            </p:cNvSpPr>
            <p:nvPr/>
          </p:nvSpPr>
          <p:spPr bwMode="auto">
            <a:xfrm>
              <a:off x="2405465" y="1544848"/>
              <a:ext cx="1377801" cy="1377726"/>
            </a:xfrm>
            <a:prstGeom prst="ellipse">
              <a:avLst/>
            </a:prstGeom>
            <a:solidFill>
              <a:schemeClr val="tx1">
                <a:lumMod val="40000"/>
                <a:lumOff val="6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35" name="TextBox 53"/>
          <p:cNvSpPr txBox="1">
            <a:spLocks noChangeArrowheads="1"/>
          </p:cNvSpPr>
          <p:nvPr/>
        </p:nvSpPr>
        <p:spPr bwMode="auto">
          <a:xfrm>
            <a:off x="5069262" y="1523662"/>
            <a:ext cx="1372216"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6"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p:stCondLst>
                              <p:cond delay="9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6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10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400"/>
                            </p:stCondLst>
                            <p:childTnLst>
                              <p:par>
                                <p:cTn id="25" presetID="1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ppt_x</p:attrName>
                                        </p:attrNameLst>
                                      </p:cBhvr>
                                      <p:tavLst>
                                        <p:tav tm="0">
                                          <p:val>
                                            <p:strVal val="#ppt_x-#ppt_w*1.125000"/>
                                          </p:val>
                                        </p:tav>
                                        <p:tav tm="100000">
                                          <p:val>
                                            <p:strVal val="#ppt_x"/>
                                          </p:val>
                                        </p:tav>
                                      </p:tavLst>
                                    </p:anim>
                                    <p:animEffect transition="in" filter="wipe(right)">
                                      <p:cBhvr>
                                        <p:cTn id="28" dur="500"/>
                                        <p:tgtEl>
                                          <p:spTgt spid="28"/>
                                        </p:tgtEl>
                                      </p:cBhvr>
                                    </p:animEffect>
                                  </p:childTnLst>
                                </p:cTn>
                              </p:par>
                            </p:childTnLst>
                          </p:cTn>
                        </p:par>
                        <p:par>
                          <p:cTn id="29" fill="hold">
                            <p:stCondLst>
                              <p:cond delay="2900"/>
                            </p:stCondLst>
                            <p:childTnLst>
                              <p:par>
                                <p:cTn id="30" presetID="8" presetClass="emph" presetSubtype="0" fill="hold" nodeType="afterEffect">
                                  <p:stCondLst>
                                    <p:cond delay="0"/>
                                  </p:stCondLst>
                                  <p:childTnLst>
                                    <p:animRot by="21600000">
                                      <p:cBhvr>
                                        <p:cTn id="31" dur="2000" fill="hold"/>
                                        <p:tgtEl>
                                          <p:spTgt spid="18"/>
                                        </p:tgtEl>
                                        <p:attrNameLst>
                                          <p:attrName>r</p:attrName>
                                        </p:attrNameLst>
                                      </p:cBhvr>
                                    </p:animRot>
                                  </p:childTnLst>
                                </p:cTn>
                              </p:par>
                              <p:par>
                                <p:cTn id="32" presetID="8" presetClass="emph" presetSubtype="0" fill="hold" nodeType="withEffect">
                                  <p:stCondLst>
                                    <p:cond delay="0"/>
                                  </p:stCondLst>
                                  <p:childTnLst>
                                    <p:animRot by="21600000">
                                      <p:cBhvr>
                                        <p:cTn id="33" dur="1500" fill="hold"/>
                                        <p:tgtEl>
                                          <p:spTgt spid="25"/>
                                        </p:tgtEl>
                                        <p:attrNameLst>
                                          <p:attrName>r</p:attrName>
                                        </p:attrNameLst>
                                      </p:cBhvr>
                                    </p:animRot>
                                  </p:childTnLst>
                                </p:cTn>
                              </p:par>
                              <p:par>
                                <p:cTn id="34" presetID="8" presetClass="emph" presetSubtype="0" fill="hold" nodeType="withEffect">
                                  <p:stCondLst>
                                    <p:cond delay="0"/>
                                  </p:stCondLst>
                                  <p:childTnLst>
                                    <p:animRot by="21600000">
                                      <p:cBhvr>
                                        <p:cTn id="35" dur="1000" fill="hold"/>
                                        <p:tgtEl>
                                          <p:spTgt spid="22"/>
                                        </p:tgtEl>
                                        <p:attrNameLst>
                                          <p:attrName>r</p:attrName>
                                        </p:attrNameLst>
                                      </p:cBhvr>
                                    </p:animRot>
                                  </p:childTnLst>
                                </p:cTn>
                              </p:par>
                              <p:par>
                                <p:cTn id="36" presetID="8" presetClass="emph" presetSubtype="0" fill="hold" nodeType="withEffect">
                                  <p:stCondLst>
                                    <p:cond delay="0"/>
                                  </p:stCondLst>
                                  <p:childTnLst>
                                    <p:animRot by="21600000">
                                      <p:cBhvr>
                                        <p:cTn id="37" dur="1500" fill="hold"/>
                                        <p:tgtEl>
                                          <p:spTgt spid="32"/>
                                        </p:tgtEl>
                                        <p:attrNameLst>
                                          <p:attrName>r</p:attrName>
                                        </p:attrNameLst>
                                      </p:cBhvr>
                                    </p:animRot>
                                  </p:childTnLst>
                                </p:cTn>
                              </p:par>
                              <p:par>
                                <p:cTn id="38" presetID="42" presetClass="entr" presetSubtype="0"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500" fill="hold"/>
                                        <p:tgtEl>
                                          <p:spTgt spid="2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1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3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6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anim calcmode="lin" valueType="num">
                                      <p:cBhvr>
                                        <p:cTn id="56" dur="500" fill="hold"/>
                                        <p:tgtEl>
                                          <p:spTgt spid="35"/>
                                        </p:tgtEl>
                                        <p:attrNameLst>
                                          <p:attrName>ppt_x</p:attrName>
                                        </p:attrNameLst>
                                      </p:cBhvr>
                                      <p:tavLst>
                                        <p:tav tm="0">
                                          <p:val>
                                            <p:strVal val="#ppt_x"/>
                                          </p:val>
                                        </p:tav>
                                        <p:tav tm="100000">
                                          <p:val>
                                            <p:strVal val="#ppt_x"/>
                                          </p:val>
                                        </p:tav>
                                      </p:tavLst>
                                    </p:anim>
                                    <p:anim calcmode="lin" valueType="num">
                                      <p:cBhvr>
                                        <p:cTn id="57"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002" name="Line 26"/>
          <p:cNvSpPr>
            <a:spLocks noChangeShapeType="1"/>
          </p:cNvSpPr>
          <p:nvPr/>
        </p:nvSpPr>
        <p:spPr bwMode="auto">
          <a:xfrm flipH="1">
            <a:off x="762343" y="1782288"/>
            <a:ext cx="5003738" cy="0"/>
          </a:xfrm>
          <a:prstGeom prst="line">
            <a:avLst/>
          </a:prstGeom>
          <a:noFill/>
          <a:ln w="9525">
            <a:solidFill>
              <a:srgbClr val="969696"/>
            </a:solidFill>
            <a:round/>
            <a:headEn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3003" name="Line 28"/>
          <p:cNvSpPr>
            <a:spLocks noChangeShapeType="1"/>
          </p:cNvSpPr>
          <p:nvPr/>
        </p:nvSpPr>
        <p:spPr bwMode="auto">
          <a:xfrm flipH="1">
            <a:off x="762343" y="2242345"/>
            <a:ext cx="4716442" cy="0"/>
          </a:xfrm>
          <a:prstGeom prst="line">
            <a:avLst/>
          </a:prstGeom>
          <a:noFill/>
          <a:ln w="9525">
            <a:solidFill>
              <a:srgbClr val="969696"/>
            </a:solidFill>
            <a:round/>
            <a:headEn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3004" name="Line 30"/>
          <p:cNvSpPr>
            <a:spLocks noChangeShapeType="1"/>
          </p:cNvSpPr>
          <p:nvPr/>
        </p:nvSpPr>
        <p:spPr bwMode="auto">
          <a:xfrm flipH="1">
            <a:off x="762343" y="2809540"/>
            <a:ext cx="4391344" cy="0"/>
          </a:xfrm>
          <a:prstGeom prst="line">
            <a:avLst/>
          </a:prstGeom>
          <a:noFill/>
          <a:ln w="9525">
            <a:solidFill>
              <a:srgbClr val="969696"/>
            </a:solidFill>
            <a:round/>
            <a:headEn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3005" name="Line 32"/>
          <p:cNvSpPr>
            <a:spLocks noChangeShapeType="1"/>
          </p:cNvSpPr>
          <p:nvPr/>
        </p:nvSpPr>
        <p:spPr bwMode="auto">
          <a:xfrm flipH="1">
            <a:off x="762343" y="3510341"/>
            <a:ext cx="4104048" cy="0"/>
          </a:xfrm>
          <a:prstGeom prst="line">
            <a:avLst/>
          </a:prstGeom>
          <a:noFill/>
          <a:ln w="9525">
            <a:solidFill>
              <a:srgbClr val="0875F8"/>
            </a:solidFill>
            <a:round/>
            <a:headEn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3006" name="Line 34"/>
          <p:cNvSpPr>
            <a:spLocks noChangeShapeType="1"/>
          </p:cNvSpPr>
          <p:nvPr/>
        </p:nvSpPr>
        <p:spPr bwMode="auto">
          <a:xfrm flipH="1">
            <a:off x="762343" y="4401468"/>
            <a:ext cx="3888576" cy="0"/>
          </a:xfrm>
          <a:prstGeom prst="line">
            <a:avLst/>
          </a:prstGeom>
          <a:noFill/>
          <a:ln w="9525">
            <a:solidFill>
              <a:srgbClr val="969696"/>
            </a:solidFill>
            <a:round/>
            <a:headEnd/>
            <a:tailEn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213007" name="AutoShape 4"/>
          <p:cNvSpPr>
            <a:spLocks/>
          </p:cNvSpPr>
          <p:nvPr/>
        </p:nvSpPr>
        <p:spPr bwMode="auto">
          <a:xfrm rot="10800000">
            <a:off x="4242657" y="4564063"/>
            <a:ext cx="3747448" cy="119742"/>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sp>
        <p:nvSpPr>
          <p:cNvPr id="213008" name="AutoShape 5"/>
          <p:cNvSpPr>
            <a:spLocks/>
          </p:cNvSpPr>
          <p:nvPr/>
        </p:nvSpPr>
        <p:spPr bwMode="auto">
          <a:xfrm>
            <a:off x="4242657" y="3962837"/>
            <a:ext cx="3747448" cy="601226"/>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09" name="WordArt 6"/>
          <p:cNvSpPr>
            <a:spLocks noChangeArrowheads="1" noChangeShapeType="1" noTextEdit="1"/>
          </p:cNvSpPr>
          <p:nvPr/>
        </p:nvSpPr>
        <p:spPr bwMode="auto">
          <a:xfrm>
            <a:off x="5875707" y="4154423"/>
            <a:ext cx="846767" cy="26217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32%</a:t>
            </a:r>
            <a:endParaRPr lang="zh-CN" altLang="en-US" sz="1900" b="1">
              <a:ln w="9525">
                <a:solidFill>
                  <a:srgbClr val="0875F8"/>
                </a:solidFill>
                <a:round/>
                <a:headEnd/>
                <a:tailEnd/>
              </a:ln>
              <a:solidFill>
                <a:srgbClr val="3399FF"/>
              </a:solidFill>
              <a:latin typeface="Arial"/>
              <a:cs typeface="Arial"/>
            </a:endParaRPr>
          </a:p>
        </p:txBody>
      </p:sp>
      <p:sp>
        <p:nvSpPr>
          <p:cNvPr id="213010" name="AutoShape 7"/>
          <p:cNvSpPr>
            <a:spLocks/>
          </p:cNvSpPr>
          <p:nvPr/>
        </p:nvSpPr>
        <p:spPr bwMode="auto">
          <a:xfrm rot="10800000">
            <a:off x="4242657" y="3486393"/>
            <a:ext cx="3747448" cy="46383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sp>
        <p:nvSpPr>
          <p:cNvPr id="213011" name="AutoShape 8"/>
          <p:cNvSpPr>
            <a:spLocks/>
          </p:cNvSpPr>
          <p:nvPr/>
        </p:nvSpPr>
        <p:spPr bwMode="auto">
          <a:xfrm>
            <a:off x="4652178" y="3190191"/>
            <a:ext cx="3020388" cy="484006"/>
          </a:xfrm>
          <a:custGeom>
            <a:avLst/>
            <a:gdLst>
              <a:gd name="T0" fmla="*/ 0 w 21600"/>
              <a:gd name="T1" fmla="*/ 0 h 21600"/>
              <a:gd name="T2" fmla="*/ 1885 w 21600"/>
              <a:gd name="T3" fmla="*/ 21600 h 21600"/>
              <a:gd name="T4" fmla="*/ 19715 w 21600"/>
              <a:gd name="T5" fmla="*/ 21600 h 21600"/>
              <a:gd name="T6" fmla="*/ 21600 w 21600"/>
              <a:gd name="T7" fmla="*/ 0 h 21600"/>
              <a:gd name="T8" fmla="*/ 0 w 21600"/>
              <a:gd name="T9" fmla="*/ 0 h 21600"/>
              <a:gd name="T10" fmla="*/ 2743 w 21600"/>
              <a:gd name="T11" fmla="*/ 2743 h 21600"/>
              <a:gd name="T12" fmla="*/ 18857 w 21600"/>
              <a:gd name="T13" fmla="*/ 18857 h 21600"/>
            </a:gdLst>
            <a:ahLst/>
            <a:cxnLst>
              <a:cxn ang="0">
                <a:pos x="T0" y="T1"/>
              </a:cxn>
              <a:cxn ang="0">
                <a:pos x="T2" y="T3"/>
              </a:cxn>
              <a:cxn ang="0">
                <a:pos x="T4" y="T5"/>
              </a:cxn>
              <a:cxn ang="0">
                <a:pos x="T6" y="T7"/>
              </a:cxn>
              <a:cxn ang="0">
                <a:pos x="T8" y="T9"/>
              </a:cxn>
            </a:cxnLst>
            <a:rect l="T10" t="T11" r="T12" b="T13"/>
            <a:pathLst>
              <a:path w="21600" h="21600">
                <a:moveTo>
                  <a:pt x="0" y="0"/>
                </a:moveTo>
                <a:lnTo>
                  <a:pt x="1885" y="21600"/>
                </a:lnTo>
                <a:lnTo>
                  <a:pt x="19715" y="21600"/>
                </a:lnTo>
                <a:lnTo>
                  <a:pt x="21600" y="0"/>
                </a:lnTo>
                <a:lnTo>
                  <a:pt x="0" y="0"/>
                </a:lnTo>
                <a:close/>
              </a:path>
            </a:pathLst>
          </a:custGeom>
          <a:solidFill>
            <a:srgbClr val="3399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sp>
        <p:nvSpPr>
          <p:cNvPr id="213012" name="WordArt 9"/>
          <p:cNvSpPr>
            <a:spLocks noChangeArrowheads="1" noChangeShapeType="1" noTextEdit="1"/>
          </p:cNvSpPr>
          <p:nvPr/>
        </p:nvSpPr>
        <p:spPr bwMode="auto">
          <a:xfrm>
            <a:off x="5922329" y="3306151"/>
            <a:ext cx="764863" cy="255868"/>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FFFFFF"/>
                  </a:solidFill>
                  <a:round/>
                  <a:headEnd/>
                  <a:tailEnd/>
                </a:ln>
                <a:solidFill>
                  <a:srgbClr val="FFFFFF"/>
                </a:solidFill>
                <a:latin typeface="Arial"/>
                <a:cs typeface="Arial"/>
              </a:rPr>
              <a:t>28%</a:t>
            </a:r>
            <a:endParaRPr lang="zh-CN" altLang="en-US" sz="1900" b="1">
              <a:ln w="9525">
                <a:solidFill>
                  <a:srgbClr val="FFFFFF"/>
                </a:solidFill>
                <a:round/>
                <a:headEnd/>
                <a:tailEnd/>
              </a:ln>
              <a:solidFill>
                <a:srgbClr val="FFFFFF"/>
              </a:solidFill>
              <a:latin typeface="Arial"/>
              <a:cs typeface="Arial"/>
            </a:endParaRPr>
          </a:p>
        </p:txBody>
      </p:sp>
      <p:sp>
        <p:nvSpPr>
          <p:cNvPr id="213013" name="AutoShape 10"/>
          <p:cNvSpPr>
            <a:spLocks/>
          </p:cNvSpPr>
          <p:nvPr/>
        </p:nvSpPr>
        <p:spPr bwMode="auto">
          <a:xfrm rot="10800000">
            <a:off x="4652178" y="2819624"/>
            <a:ext cx="3020388" cy="373088"/>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0875F8"/>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sp>
        <p:nvSpPr>
          <p:cNvPr id="213014" name="AutoShape 12"/>
          <p:cNvSpPr>
            <a:spLocks/>
          </p:cNvSpPr>
          <p:nvPr/>
        </p:nvSpPr>
        <p:spPr bwMode="auto">
          <a:xfrm>
            <a:off x="4974757" y="2585184"/>
            <a:ext cx="2447056" cy="39199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15" name="WordArt 13"/>
          <p:cNvSpPr>
            <a:spLocks noChangeArrowheads="1" noChangeShapeType="1" noTextEdit="1"/>
          </p:cNvSpPr>
          <p:nvPr/>
        </p:nvSpPr>
        <p:spPr bwMode="auto">
          <a:xfrm>
            <a:off x="6065977" y="2680976"/>
            <a:ext cx="509068" cy="17268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25%</a:t>
            </a:r>
            <a:endParaRPr lang="zh-CN" altLang="en-US" sz="1900" b="1">
              <a:ln w="9525">
                <a:solidFill>
                  <a:srgbClr val="0875F8"/>
                </a:solidFill>
                <a:round/>
                <a:headEnd/>
                <a:tailEnd/>
              </a:ln>
              <a:solidFill>
                <a:srgbClr val="3399FF"/>
              </a:solidFill>
              <a:latin typeface="Arial"/>
              <a:cs typeface="Arial"/>
            </a:endParaRPr>
          </a:p>
        </p:txBody>
      </p:sp>
      <p:sp>
        <p:nvSpPr>
          <p:cNvPr id="213016" name="AutoShape 14"/>
          <p:cNvSpPr>
            <a:spLocks/>
          </p:cNvSpPr>
          <p:nvPr/>
        </p:nvSpPr>
        <p:spPr bwMode="auto">
          <a:xfrm rot="10800000">
            <a:off x="4974757" y="2280158"/>
            <a:ext cx="2447056" cy="302504"/>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grpSp>
        <p:nvGrpSpPr>
          <p:cNvPr id="213017" name="Group 25"/>
          <p:cNvGrpSpPr>
            <a:grpSpLocks/>
          </p:cNvGrpSpPr>
          <p:nvPr/>
        </p:nvGrpSpPr>
        <p:grpSpPr bwMode="auto">
          <a:xfrm>
            <a:off x="7842676" y="3349006"/>
            <a:ext cx="719500" cy="1738138"/>
            <a:chOff x="0" y="0"/>
            <a:chExt cx="510" cy="1462"/>
          </a:xfrm>
        </p:grpSpPr>
        <p:sp>
          <p:nvSpPr>
            <p:cNvPr id="213018"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sp>
          <p:nvSpPr>
            <p:cNvPr id="213019"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pic>
          <p:nvPicPr>
            <p:cNvPr id="213020" name="Picture 18" descr="28"/>
            <p:cNvPicPr>
              <a:picLocks noChangeAspect="1" noChangeArrowheads="1"/>
            </p:cNvPicPr>
            <p:nvPr/>
          </p:nvPicPr>
          <p:blipFill>
            <a:blip r:embed="rId3" cstate="email">
              <a:lum bright="12000"/>
              <a:extLst>
                <a:ext uri="{28A0092B-C50C-407E-A947-70E740481C1C}">
                  <a14:useLocalDpi xmlns:a14="http://schemas.microsoft.com/office/drawing/2010/main" xmlns=""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3021" name="AutoShape 20"/>
          <p:cNvSpPr>
            <a:spLocks/>
          </p:cNvSpPr>
          <p:nvPr/>
        </p:nvSpPr>
        <p:spPr bwMode="auto">
          <a:xfrm>
            <a:off x="5302375" y="2081010"/>
            <a:ext cx="1863644" cy="294941"/>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2" name="WordArt 21"/>
          <p:cNvSpPr>
            <a:spLocks noChangeArrowheads="1" noChangeShapeType="1" noTextEdit="1"/>
          </p:cNvSpPr>
          <p:nvPr/>
        </p:nvSpPr>
        <p:spPr bwMode="auto">
          <a:xfrm>
            <a:off x="6118900" y="2151594"/>
            <a:ext cx="414563" cy="132346"/>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10%</a:t>
            </a:r>
            <a:endParaRPr lang="zh-CN" altLang="en-US" sz="1900" b="1">
              <a:ln w="9525">
                <a:solidFill>
                  <a:srgbClr val="0875F8"/>
                </a:solidFill>
                <a:round/>
                <a:headEnd/>
                <a:tailEnd/>
              </a:ln>
              <a:solidFill>
                <a:srgbClr val="3399FF"/>
              </a:solidFill>
              <a:latin typeface="Arial"/>
              <a:cs typeface="Arial"/>
            </a:endParaRPr>
          </a:p>
        </p:txBody>
      </p:sp>
      <p:sp>
        <p:nvSpPr>
          <p:cNvPr id="213023" name="AutoShape 22"/>
          <p:cNvSpPr>
            <a:spLocks/>
          </p:cNvSpPr>
          <p:nvPr/>
        </p:nvSpPr>
        <p:spPr bwMode="auto">
          <a:xfrm rot="10800000">
            <a:off x="5302375" y="1852872"/>
            <a:ext cx="1863644" cy="22939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4" name="AutoShape 23"/>
          <p:cNvSpPr>
            <a:spLocks/>
          </p:cNvSpPr>
          <p:nvPr/>
        </p:nvSpPr>
        <p:spPr bwMode="auto">
          <a:xfrm>
            <a:off x="5545569" y="1647421"/>
            <a:ext cx="1432699" cy="297462"/>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5" name="WordArt 24"/>
          <p:cNvSpPr>
            <a:spLocks noChangeArrowheads="1" noChangeShapeType="1" noTextEdit="1"/>
          </p:cNvSpPr>
          <p:nvPr/>
        </p:nvSpPr>
        <p:spPr bwMode="auto">
          <a:xfrm>
            <a:off x="6191984" y="1733131"/>
            <a:ext cx="283516" cy="129825"/>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5%</a:t>
            </a:r>
            <a:endParaRPr lang="zh-CN" altLang="en-US" sz="1900" b="1">
              <a:ln w="9525">
                <a:solidFill>
                  <a:srgbClr val="0875F8"/>
                </a:solidFill>
                <a:round/>
                <a:headEnd/>
                <a:tailEnd/>
              </a:ln>
              <a:solidFill>
                <a:srgbClr val="3399FF"/>
              </a:solidFill>
              <a:latin typeface="Arial"/>
              <a:cs typeface="Arial"/>
            </a:endParaRPr>
          </a:p>
        </p:txBody>
      </p:sp>
      <p:sp>
        <p:nvSpPr>
          <p:cNvPr id="213026" name="AutoShape 25"/>
          <p:cNvSpPr>
            <a:spLocks/>
          </p:cNvSpPr>
          <p:nvPr/>
        </p:nvSpPr>
        <p:spPr bwMode="auto">
          <a:xfrm rot="10800000">
            <a:off x="5545569" y="1420543"/>
            <a:ext cx="1432699" cy="230660"/>
          </a:xfrm>
          <a:custGeom>
            <a:avLst/>
            <a:gdLst>
              <a:gd name="T0" fmla="*/ 0 w 21600"/>
              <a:gd name="T1" fmla="*/ 0 h 21600"/>
              <a:gd name="T2" fmla="*/ 10800 w 21600"/>
              <a:gd name="T3" fmla="*/ 21600 h 21600"/>
              <a:gd name="T4" fmla="*/ 21600 w 21600"/>
              <a:gd name="T5" fmla="*/ 0 h 21600"/>
              <a:gd name="T6" fmla="*/ 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7" name="Rectangle 27"/>
          <p:cNvSpPr>
            <a:spLocks noChangeArrowheads="1"/>
          </p:cNvSpPr>
          <p:nvPr/>
        </p:nvSpPr>
        <p:spPr bwMode="auto">
          <a:xfrm>
            <a:off x="967734" y="1387772"/>
            <a:ext cx="3274922" cy="38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8" name="Rectangle 29"/>
          <p:cNvSpPr>
            <a:spLocks noChangeArrowheads="1"/>
          </p:cNvSpPr>
          <p:nvPr/>
        </p:nvSpPr>
        <p:spPr bwMode="auto">
          <a:xfrm>
            <a:off x="967734" y="1818840"/>
            <a:ext cx="3274922" cy="38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9" name="Rectangle 31"/>
          <p:cNvSpPr>
            <a:spLocks noChangeArrowheads="1"/>
          </p:cNvSpPr>
          <p:nvPr/>
        </p:nvSpPr>
        <p:spPr bwMode="auto">
          <a:xfrm>
            <a:off x="967734" y="2413764"/>
            <a:ext cx="3274922" cy="38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30" name="Rectangle 33"/>
          <p:cNvSpPr>
            <a:spLocks noChangeArrowheads="1"/>
          </p:cNvSpPr>
          <p:nvPr/>
        </p:nvSpPr>
        <p:spPr bwMode="auto">
          <a:xfrm>
            <a:off x="967734" y="3115826"/>
            <a:ext cx="3274922" cy="38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单击此处添加段落文字内容</a:t>
            </a:r>
          </a:p>
        </p:txBody>
      </p:sp>
      <p:sp>
        <p:nvSpPr>
          <p:cNvPr id="213031" name="Rectangle 35"/>
          <p:cNvSpPr>
            <a:spLocks noChangeArrowheads="1"/>
          </p:cNvSpPr>
          <p:nvPr/>
        </p:nvSpPr>
        <p:spPr bwMode="auto">
          <a:xfrm>
            <a:off x="967734" y="4006952"/>
            <a:ext cx="3274922" cy="38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3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by="(-#ppt_w*2)" calcmode="lin" valueType="num">
                                      <p:cBhvr rctx="PPT">
                                        <p:cTn id="7" dur="250" autoRev="1" fill="hold">
                                          <p:stCondLst>
                                            <p:cond delay="0"/>
                                          </p:stCondLst>
                                        </p:cTn>
                                        <p:tgtEl>
                                          <p:spTgt spid="38"/>
                                        </p:tgtEl>
                                        <p:attrNameLst>
                                          <p:attrName>ppt_w</p:attrName>
                                        </p:attrNameLst>
                                      </p:cBhvr>
                                    </p:anim>
                                    <p:anim by="(#ppt_w*0.50)" calcmode="lin" valueType="num">
                                      <p:cBhvr>
                                        <p:cTn id="8" dur="250" decel="50000" autoRev="1" fill="hold">
                                          <p:stCondLst>
                                            <p:cond delay="0"/>
                                          </p:stCondLst>
                                        </p:cTn>
                                        <p:tgtEl>
                                          <p:spTgt spid="38"/>
                                        </p:tgtEl>
                                        <p:attrNameLst>
                                          <p:attrName>ppt_x</p:attrName>
                                        </p:attrNameLst>
                                      </p:cBhvr>
                                    </p:anim>
                                    <p:anim from="(-#ppt_h/2)" to="(#ppt_y)" calcmode="lin" valueType="num">
                                      <p:cBhvr>
                                        <p:cTn id="9" dur="500" fill="hold">
                                          <p:stCondLst>
                                            <p:cond delay="0"/>
                                          </p:stCondLst>
                                        </p:cTn>
                                        <p:tgtEl>
                                          <p:spTgt spid="38"/>
                                        </p:tgtEl>
                                        <p:attrNameLst>
                                          <p:attrName>ppt_y</p:attrName>
                                        </p:attrNameLst>
                                      </p:cBhvr>
                                    </p:anim>
                                    <p:animRot by="21600000">
                                      <p:cBhvr>
                                        <p:cTn id="10" dur="500" fill="hold">
                                          <p:stCondLst>
                                            <p:cond delay="0"/>
                                          </p:stCondLst>
                                        </p:cTn>
                                        <p:tgtEl>
                                          <p:spTgt spid="38"/>
                                        </p:tgtEl>
                                        <p:attrNameLst>
                                          <p:attrName>r</p:attrName>
                                        </p:attrNameLst>
                                      </p:cBhvr>
                                    </p:animRot>
                                  </p:childTnLst>
                                </p:cTn>
                              </p:par>
                            </p:childTnLst>
                          </p:cTn>
                        </p:par>
                        <p:par>
                          <p:cTn id="11" fill="hold">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213007"/>
                                        </p:tgtEl>
                                        <p:attrNameLst>
                                          <p:attrName>style.visibility</p:attrName>
                                        </p:attrNameLst>
                                      </p:cBhvr>
                                      <p:to>
                                        <p:strVal val="visible"/>
                                      </p:to>
                                    </p:set>
                                    <p:animEffect transition="in" filter="fade">
                                      <p:cBhvr>
                                        <p:cTn id="14" dur="1000"/>
                                        <p:tgtEl>
                                          <p:spTgt spid="213007"/>
                                        </p:tgtEl>
                                      </p:cBhvr>
                                    </p:animEffect>
                                    <p:anim calcmode="lin" valueType="num">
                                      <p:cBhvr>
                                        <p:cTn id="15" dur="1000" fill="hold"/>
                                        <p:tgtEl>
                                          <p:spTgt spid="213007"/>
                                        </p:tgtEl>
                                        <p:attrNameLst>
                                          <p:attrName>ppt_x</p:attrName>
                                        </p:attrNameLst>
                                      </p:cBhvr>
                                      <p:tavLst>
                                        <p:tav tm="0">
                                          <p:val>
                                            <p:strVal val="#ppt_x"/>
                                          </p:val>
                                        </p:tav>
                                        <p:tav tm="100000">
                                          <p:val>
                                            <p:strVal val="#ppt_x"/>
                                          </p:val>
                                        </p:tav>
                                      </p:tavLst>
                                    </p:anim>
                                    <p:anim calcmode="lin" valueType="num">
                                      <p:cBhvr>
                                        <p:cTn id="16" dur="1000" fill="hold"/>
                                        <p:tgtEl>
                                          <p:spTgt spid="21300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13008"/>
                                        </p:tgtEl>
                                        <p:attrNameLst>
                                          <p:attrName>style.visibility</p:attrName>
                                        </p:attrNameLst>
                                      </p:cBhvr>
                                      <p:to>
                                        <p:strVal val="visible"/>
                                      </p:to>
                                    </p:set>
                                    <p:animEffect transition="in" filter="fade">
                                      <p:cBhvr>
                                        <p:cTn id="19" dur="1000"/>
                                        <p:tgtEl>
                                          <p:spTgt spid="213008"/>
                                        </p:tgtEl>
                                      </p:cBhvr>
                                    </p:animEffect>
                                    <p:anim calcmode="lin" valueType="num">
                                      <p:cBhvr>
                                        <p:cTn id="20" dur="1000" fill="hold"/>
                                        <p:tgtEl>
                                          <p:spTgt spid="213008"/>
                                        </p:tgtEl>
                                        <p:attrNameLst>
                                          <p:attrName>ppt_x</p:attrName>
                                        </p:attrNameLst>
                                      </p:cBhvr>
                                      <p:tavLst>
                                        <p:tav tm="0">
                                          <p:val>
                                            <p:strVal val="#ppt_x"/>
                                          </p:val>
                                        </p:tav>
                                        <p:tav tm="100000">
                                          <p:val>
                                            <p:strVal val="#ppt_x"/>
                                          </p:val>
                                        </p:tav>
                                      </p:tavLst>
                                    </p:anim>
                                    <p:anim calcmode="lin" valueType="num">
                                      <p:cBhvr>
                                        <p:cTn id="21" dur="1000" fill="hold"/>
                                        <p:tgtEl>
                                          <p:spTgt spid="213008"/>
                                        </p:tgtEl>
                                        <p:attrNameLst>
                                          <p:attrName>ppt_y</p:attrName>
                                        </p:attrNameLst>
                                      </p:cBhvr>
                                      <p:tavLst>
                                        <p:tav tm="0">
                                          <p:val>
                                            <p:strVal val="#ppt_y+.1"/>
                                          </p:val>
                                        </p:tav>
                                        <p:tav tm="100000">
                                          <p:val>
                                            <p:strVal val="#ppt_y"/>
                                          </p:val>
                                        </p:tav>
                                      </p:tavLst>
                                    </p:anim>
                                  </p:childTnLst>
                                </p:cTn>
                              </p:par>
                              <p:par>
                                <p:cTn id="22" presetID="49" presetClass="entr" presetSubtype="0" decel="100000" fill="hold" grpId="0" nodeType="withEffect">
                                  <p:stCondLst>
                                    <p:cond delay="0"/>
                                  </p:stCondLst>
                                  <p:childTnLst>
                                    <p:set>
                                      <p:cBhvr>
                                        <p:cTn id="23" dur="1" fill="hold">
                                          <p:stCondLst>
                                            <p:cond delay="0"/>
                                          </p:stCondLst>
                                        </p:cTn>
                                        <p:tgtEl>
                                          <p:spTgt spid="213009"/>
                                        </p:tgtEl>
                                        <p:attrNameLst>
                                          <p:attrName>style.visibility</p:attrName>
                                        </p:attrNameLst>
                                      </p:cBhvr>
                                      <p:to>
                                        <p:strVal val="visible"/>
                                      </p:to>
                                    </p:set>
                                    <p:anim calcmode="lin" valueType="num">
                                      <p:cBhvr>
                                        <p:cTn id="24" dur="1000" fill="hold"/>
                                        <p:tgtEl>
                                          <p:spTgt spid="213009"/>
                                        </p:tgtEl>
                                        <p:attrNameLst>
                                          <p:attrName>ppt_w</p:attrName>
                                        </p:attrNameLst>
                                      </p:cBhvr>
                                      <p:tavLst>
                                        <p:tav tm="0">
                                          <p:val>
                                            <p:fltVal val="0"/>
                                          </p:val>
                                        </p:tav>
                                        <p:tav tm="100000">
                                          <p:val>
                                            <p:strVal val="#ppt_w"/>
                                          </p:val>
                                        </p:tav>
                                      </p:tavLst>
                                    </p:anim>
                                    <p:anim calcmode="lin" valueType="num">
                                      <p:cBhvr>
                                        <p:cTn id="25" dur="1000" fill="hold"/>
                                        <p:tgtEl>
                                          <p:spTgt spid="213009"/>
                                        </p:tgtEl>
                                        <p:attrNameLst>
                                          <p:attrName>ppt_h</p:attrName>
                                        </p:attrNameLst>
                                      </p:cBhvr>
                                      <p:tavLst>
                                        <p:tav tm="0">
                                          <p:val>
                                            <p:fltVal val="0"/>
                                          </p:val>
                                        </p:tav>
                                        <p:tav tm="100000">
                                          <p:val>
                                            <p:strVal val="#ppt_h"/>
                                          </p:val>
                                        </p:tav>
                                      </p:tavLst>
                                    </p:anim>
                                    <p:anim calcmode="lin" valueType="num">
                                      <p:cBhvr>
                                        <p:cTn id="26" dur="1000" fill="hold"/>
                                        <p:tgtEl>
                                          <p:spTgt spid="213009"/>
                                        </p:tgtEl>
                                        <p:attrNameLst>
                                          <p:attrName>style.rotation</p:attrName>
                                        </p:attrNameLst>
                                      </p:cBhvr>
                                      <p:tavLst>
                                        <p:tav tm="0">
                                          <p:val>
                                            <p:fltVal val="360"/>
                                          </p:val>
                                        </p:tav>
                                        <p:tav tm="100000">
                                          <p:val>
                                            <p:fltVal val="0"/>
                                          </p:val>
                                        </p:tav>
                                      </p:tavLst>
                                    </p:anim>
                                    <p:animEffect transition="in" filter="fade">
                                      <p:cBhvr>
                                        <p:cTn id="27" dur="1000"/>
                                        <p:tgtEl>
                                          <p:spTgt spid="21300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13010"/>
                                        </p:tgtEl>
                                        <p:attrNameLst>
                                          <p:attrName>style.visibility</p:attrName>
                                        </p:attrNameLst>
                                      </p:cBhvr>
                                      <p:to>
                                        <p:strVal val="visible"/>
                                      </p:to>
                                    </p:set>
                                    <p:animEffect transition="in" filter="fade">
                                      <p:cBhvr>
                                        <p:cTn id="30" dur="1000"/>
                                        <p:tgtEl>
                                          <p:spTgt spid="213010"/>
                                        </p:tgtEl>
                                      </p:cBhvr>
                                    </p:animEffect>
                                    <p:anim calcmode="lin" valueType="num">
                                      <p:cBhvr>
                                        <p:cTn id="31" dur="1000" fill="hold"/>
                                        <p:tgtEl>
                                          <p:spTgt spid="213010"/>
                                        </p:tgtEl>
                                        <p:attrNameLst>
                                          <p:attrName>ppt_x</p:attrName>
                                        </p:attrNameLst>
                                      </p:cBhvr>
                                      <p:tavLst>
                                        <p:tav tm="0">
                                          <p:val>
                                            <p:strVal val="#ppt_x"/>
                                          </p:val>
                                        </p:tav>
                                        <p:tav tm="100000">
                                          <p:val>
                                            <p:strVal val="#ppt_x"/>
                                          </p:val>
                                        </p:tav>
                                      </p:tavLst>
                                    </p:anim>
                                    <p:anim calcmode="lin" valueType="num">
                                      <p:cBhvr>
                                        <p:cTn id="32" dur="1000" fill="hold"/>
                                        <p:tgtEl>
                                          <p:spTgt spid="2130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13011"/>
                                        </p:tgtEl>
                                        <p:attrNameLst>
                                          <p:attrName>style.visibility</p:attrName>
                                        </p:attrNameLst>
                                      </p:cBhvr>
                                      <p:to>
                                        <p:strVal val="visible"/>
                                      </p:to>
                                    </p:set>
                                    <p:animEffect transition="in" filter="fade">
                                      <p:cBhvr>
                                        <p:cTn id="35" dur="1000"/>
                                        <p:tgtEl>
                                          <p:spTgt spid="213011"/>
                                        </p:tgtEl>
                                      </p:cBhvr>
                                    </p:animEffect>
                                    <p:anim calcmode="lin" valueType="num">
                                      <p:cBhvr>
                                        <p:cTn id="36" dur="1000" fill="hold"/>
                                        <p:tgtEl>
                                          <p:spTgt spid="213011"/>
                                        </p:tgtEl>
                                        <p:attrNameLst>
                                          <p:attrName>ppt_x</p:attrName>
                                        </p:attrNameLst>
                                      </p:cBhvr>
                                      <p:tavLst>
                                        <p:tav tm="0">
                                          <p:val>
                                            <p:strVal val="#ppt_x"/>
                                          </p:val>
                                        </p:tav>
                                        <p:tav tm="100000">
                                          <p:val>
                                            <p:strVal val="#ppt_x"/>
                                          </p:val>
                                        </p:tav>
                                      </p:tavLst>
                                    </p:anim>
                                    <p:anim calcmode="lin" valueType="num">
                                      <p:cBhvr>
                                        <p:cTn id="37" dur="1000" fill="hold"/>
                                        <p:tgtEl>
                                          <p:spTgt spid="213011"/>
                                        </p:tgtEl>
                                        <p:attrNameLst>
                                          <p:attrName>ppt_y</p:attrName>
                                        </p:attrNameLst>
                                      </p:cBhvr>
                                      <p:tavLst>
                                        <p:tav tm="0">
                                          <p:val>
                                            <p:strVal val="#ppt_y+.1"/>
                                          </p:val>
                                        </p:tav>
                                        <p:tav tm="100000">
                                          <p:val>
                                            <p:strVal val="#ppt_y"/>
                                          </p:val>
                                        </p:tav>
                                      </p:tavLst>
                                    </p:anim>
                                  </p:childTnLst>
                                </p:cTn>
                              </p:par>
                              <p:par>
                                <p:cTn id="38" presetID="49" presetClass="entr" presetSubtype="0" decel="100000" fill="hold" grpId="0" nodeType="withEffect">
                                  <p:stCondLst>
                                    <p:cond delay="0"/>
                                  </p:stCondLst>
                                  <p:childTnLst>
                                    <p:set>
                                      <p:cBhvr>
                                        <p:cTn id="39" dur="1" fill="hold">
                                          <p:stCondLst>
                                            <p:cond delay="0"/>
                                          </p:stCondLst>
                                        </p:cTn>
                                        <p:tgtEl>
                                          <p:spTgt spid="213012"/>
                                        </p:tgtEl>
                                        <p:attrNameLst>
                                          <p:attrName>style.visibility</p:attrName>
                                        </p:attrNameLst>
                                      </p:cBhvr>
                                      <p:to>
                                        <p:strVal val="visible"/>
                                      </p:to>
                                    </p:set>
                                    <p:anim calcmode="lin" valueType="num">
                                      <p:cBhvr>
                                        <p:cTn id="40" dur="1000" fill="hold"/>
                                        <p:tgtEl>
                                          <p:spTgt spid="213012"/>
                                        </p:tgtEl>
                                        <p:attrNameLst>
                                          <p:attrName>ppt_w</p:attrName>
                                        </p:attrNameLst>
                                      </p:cBhvr>
                                      <p:tavLst>
                                        <p:tav tm="0">
                                          <p:val>
                                            <p:fltVal val="0"/>
                                          </p:val>
                                        </p:tav>
                                        <p:tav tm="100000">
                                          <p:val>
                                            <p:strVal val="#ppt_w"/>
                                          </p:val>
                                        </p:tav>
                                      </p:tavLst>
                                    </p:anim>
                                    <p:anim calcmode="lin" valueType="num">
                                      <p:cBhvr>
                                        <p:cTn id="41" dur="1000" fill="hold"/>
                                        <p:tgtEl>
                                          <p:spTgt spid="213012"/>
                                        </p:tgtEl>
                                        <p:attrNameLst>
                                          <p:attrName>ppt_h</p:attrName>
                                        </p:attrNameLst>
                                      </p:cBhvr>
                                      <p:tavLst>
                                        <p:tav tm="0">
                                          <p:val>
                                            <p:fltVal val="0"/>
                                          </p:val>
                                        </p:tav>
                                        <p:tav tm="100000">
                                          <p:val>
                                            <p:strVal val="#ppt_h"/>
                                          </p:val>
                                        </p:tav>
                                      </p:tavLst>
                                    </p:anim>
                                    <p:anim calcmode="lin" valueType="num">
                                      <p:cBhvr>
                                        <p:cTn id="42" dur="1000" fill="hold"/>
                                        <p:tgtEl>
                                          <p:spTgt spid="213012"/>
                                        </p:tgtEl>
                                        <p:attrNameLst>
                                          <p:attrName>style.rotation</p:attrName>
                                        </p:attrNameLst>
                                      </p:cBhvr>
                                      <p:tavLst>
                                        <p:tav tm="0">
                                          <p:val>
                                            <p:fltVal val="360"/>
                                          </p:val>
                                        </p:tav>
                                        <p:tav tm="100000">
                                          <p:val>
                                            <p:fltVal val="0"/>
                                          </p:val>
                                        </p:tav>
                                      </p:tavLst>
                                    </p:anim>
                                    <p:animEffect transition="in" filter="fade">
                                      <p:cBhvr>
                                        <p:cTn id="43" dur="1000"/>
                                        <p:tgtEl>
                                          <p:spTgt spid="21301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213013"/>
                                        </p:tgtEl>
                                        <p:attrNameLst>
                                          <p:attrName>style.visibility</p:attrName>
                                        </p:attrNameLst>
                                      </p:cBhvr>
                                      <p:to>
                                        <p:strVal val="visible"/>
                                      </p:to>
                                    </p:set>
                                    <p:animEffect transition="in" filter="fade">
                                      <p:cBhvr>
                                        <p:cTn id="46" dur="1000"/>
                                        <p:tgtEl>
                                          <p:spTgt spid="213013"/>
                                        </p:tgtEl>
                                      </p:cBhvr>
                                    </p:animEffect>
                                    <p:anim calcmode="lin" valueType="num">
                                      <p:cBhvr>
                                        <p:cTn id="47" dur="1000" fill="hold"/>
                                        <p:tgtEl>
                                          <p:spTgt spid="213013"/>
                                        </p:tgtEl>
                                        <p:attrNameLst>
                                          <p:attrName>ppt_x</p:attrName>
                                        </p:attrNameLst>
                                      </p:cBhvr>
                                      <p:tavLst>
                                        <p:tav tm="0">
                                          <p:val>
                                            <p:strVal val="#ppt_x"/>
                                          </p:val>
                                        </p:tav>
                                        <p:tav tm="100000">
                                          <p:val>
                                            <p:strVal val="#ppt_x"/>
                                          </p:val>
                                        </p:tav>
                                      </p:tavLst>
                                    </p:anim>
                                    <p:anim calcmode="lin" valueType="num">
                                      <p:cBhvr>
                                        <p:cTn id="48" dur="1000" fill="hold"/>
                                        <p:tgtEl>
                                          <p:spTgt spid="2130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3014"/>
                                        </p:tgtEl>
                                        <p:attrNameLst>
                                          <p:attrName>style.visibility</p:attrName>
                                        </p:attrNameLst>
                                      </p:cBhvr>
                                      <p:to>
                                        <p:strVal val="visible"/>
                                      </p:to>
                                    </p:set>
                                    <p:animEffect transition="in" filter="fade">
                                      <p:cBhvr>
                                        <p:cTn id="51" dur="1000"/>
                                        <p:tgtEl>
                                          <p:spTgt spid="213014"/>
                                        </p:tgtEl>
                                      </p:cBhvr>
                                    </p:animEffect>
                                    <p:anim calcmode="lin" valueType="num">
                                      <p:cBhvr>
                                        <p:cTn id="52" dur="1000" fill="hold"/>
                                        <p:tgtEl>
                                          <p:spTgt spid="213014"/>
                                        </p:tgtEl>
                                        <p:attrNameLst>
                                          <p:attrName>ppt_x</p:attrName>
                                        </p:attrNameLst>
                                      </p:cBhvr>
                                      <p:tavLst>
                                        <p:tav tm="0">
                                          <p:val>
                                            <p:strVal val="#ppt_x"/>
                                          </p:val>
                                        </p:tav>
                                        <p:tav tm="100000">
                                          <p:val>
                                            <p:strVal val="#ppt_x"/>
                                          </p:val>
                                        </p:tav>
                                      </p:tavLst>
                                    </p:anim>
                                    <p:anim calcmode="lin" valueType="num">
                                      <p:cBhvr>
                                        <p:cTn id="53" dur="1000" fill="hold"/>
                                        <p:tgtEl>
                                          <p:spTgt spid="213014"/>
                                        </p:tgtEl>
                                        <p:attrNameLst>
                                          <p:attrName>ppt_y</p:attrName>
                                        </p:attrNameLst>
                                      </p:cBhvr>
                                      <p:tavLst>
                                        <p:tav tm="0">
                                          <p:val>
                                            <p:strVal val="#ppt_y+.1"/>
                                          </p:val>
                                        </p:tav>
                                        <p:tav tm="100000">
                                          <p:val>
                                            <p:strVal val="#ppt_y"/>
                                          </p:val>
                                        </p:tav>
                                      </p:tavLst>
                                    </p:anim>
                                  </p:childTnLst>
                                </p:cTn>
                              </p:par>
                              <p:par>
                                <p:cTn id="54" presetID="49" presetClass="entr" presetSubtype="0" decel="100000" fill="hold" grpId="0" nodeType="withEffect">
                                  <p:stCondLst>
                                    <p:cond delay="0"/>
                                  </p:stCondLst>
                                  <p:childTnLst>
                                    <p:set>
                                      <p:cBhvr>
                                        <p:cTn id="55" dur="1" fill="hold">
                                          <p:stCondLst>
                                            <p:cond delay="0"/>
                                          </p:stCondLst>
                                        </p:cTn>
                                        <p:tgtEl>
                                          <p:spTgt spid="213015"/>
                                        </p:tgtEl>
                                        <p:attrNameLst>
                                          <p:attrName>style.visibility</p:attrName>
                                        </p:attrNameLst>
                                      </p:cBhvr>
                                      <p:to>
                                        <p:strVal val="visible"/>
                                      </p:to>
                                    </p:set>
                                    <p:anim calcmode="lin" valueType="num">
                                      <p:cBhvr>
                                        <p:cTn id="56" dur="1000" fill="hold"/>
                                        <p:tgtEl>
                                          <p:spTgt spid="213015"/>
                                        </p:tgtEl>
                                        <p:attrNameLst>
                                          <p:attrName>ppt_w</p:attrName>
                                        </p:attrNameLst>
                                      </p:cBhvr>
                                      <p:tavLst>
                                        <p:tav tm="0">
                                          <p:val>
                                            <p:fltVal val="0"/>
                                          </p:val>
                                        </p:tav>
                                        <p:tav tm="100000">
                                          <p:val>
                                            <p:strVal val="#ppt_w"/>
                                          </p:val>
                                        </p:tav>
                                      </p:tavLst>
                                    </p:anim>
                                    <p:anim calcmode="lin" valueType="num">
                                      <p:cBhvr>
                                        <p:cTn id="57" dur="1000" fill="hold"/>
                                        <p:tgtEl>
                                          <p:spTgt spid="213015"/>
                                        </p:tgtEl>
                                        <p:attrNameLst>
                                          <p:attrName>ppt_h</p:attrName>
                                        </p:attrNameLst>
                                      </p:cBhvr>
                                      <p:tavLst>
                                        <p:tav tm="0">
                                          <p:val>
                                            <p:fltVal val="0"/>
                                          </p:val>
                                        </p:tav>
                                        <p:tav tm="100000">
                                          <p:val>
                                            <p:strVal val="#ppt_h"/>
                                          </p:val>
                                        </p:tav>
                                      </p:tavLst>
                                    </p:anim>
                                    <p:anim calcmode="lin" valueType="num">
                                      <p:cBhvr>
                                        <p:cTn id="58" dur="1000" fill="hold"/>
                                        <p:tgtEl>
                                          <p:spTgt spid="213015"/>
                                        </p:tgtEl>
                                        <p:attrNameLst>
                                          <p:attrName>style.rotation</p:attrName>
                                        </p:attrNameLst>
                                      </p:cBhvr>
                                      <p:tavLst>
                                        <p:tav tm="0">
                                          <p:val>
                                            <p:fltVal val="360"/>
                                          </p:val>
                                        </p:tav>
                                        <p:tav tm="100000">
                                          <p:val>
                                            <p:fltVal val="0"/>
                                          </p:val>
                                        </p:tav>
                                      </p:tavLst>
                                    </p:anim>
                                    <p:animEffect transition="in" filter="fade">
                                      <p:cBhvr>
                                        <p:cTn id="59" dur="1000"/>
                                        <p:tgtEl>
                                          <p:spTgt spid="213015"/>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13016"/>
                                        </p:tgtEl>
                                        <p:attrNameLst>
                                          <p:attrName>style.visibility</p:attrName>
                                        </p:attrNameLst>
                                      </p:cBhvr>
                                      <p:to>
                                        <p:strVal val="visible"/>
                                      </p:to>
                                    </p:set>
                                    <p:animEffect transition="in" filter="fade">
                                      <p:cBhvr>
                                        <p:cTn id="62" dur="1000"/>
                                        <p:tgtEl>
                                          <p:spTgt spid="213016"/>
                                        </p:tgtEl>
                                      </p:cBhvr>
                                    </p:animEffect>
                                    <p:anim calcmode="lin" valueType="num">
                                      <p:cBhvr>
                                        <p:cTn id="63" dur="1000" fill="hold"/>
                                        <p:tgtEl>
                                          <p:spTgt spid="213016"/>
                                        </p:tgtEl>
                                        <p:attrNameLst>
                                          <p:attrName>ppt_x</p:attrName>
                                        </p:attrNameLst>
                                      </p:cBhvr>
                                      <p:tavLst>
                                        <p:tav tm="0">
                                          <p:val>
                                            <p:strVal val="#ppt_x"/>
                                          </p:val>
                                        </p:tav>
                                        <p:tav tm="100000">
                                          <p:val>
                                            <p:strVal val="#ppt_x"/>
                                          </p:val>
                                        </p:tav>
                                      </p:tavLst>
                                    </p:anim>
                                    <p:anim calcmode="lin" valueType="num">
                                      <p:cBhvr>
                                        <p:cTn id="64" dur="1000" fill="hold"/>
                                        <p:tgtEl>
                                          <p:spTgt spid="21301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13017"/>
                                        </p:tgtEl>
                                        <p:attrNameLst>
                                          <p:attrName>style.visibility</p:attrName>
                                        </p:attrNameLst>
                                      </p:cBhvr>
                                      <p:to>
                                        <p:strVal val="visible"/>
                                      </p:to>
                                    </p:set>
                                    <p:animEffect transition="in" filter="fade">
                                      <p:cBhvr>
                                        <p:cTn id="67" dur="1000"/>
                                        <p:tgtEl>
                                          <p:spTgt spid="213017"/>
                                        </p:tgtEl>
                                      </p:cBhvr>
                                    </p:animEffect>
                                    <p:anim calcmode="lin" valueType="num">
                                      <p:cBhvr>
                                        <p:cTn id="68" dur="1000" fill="hold"/>
                                        <p:tgtEl>
                                          <p:spTgt spid="213017"/>
                                        </p:tgtEl>
                                        <p:attrNameLst>
                                          <p:attrName>ppt_x</p:attrName>
                                        </p:attrNameLst>
                                      </p:cBhvr>
                                      <p:tavLst>
                                        <p:tav tm="0">
                                          <p:val>
                                            <p:strVal val="#ppt_x"/>
                                          </p:val>
                                        </p:tav>
                                        <p:tav tm="100000">
                                          <p:val>
                                            <p:strVal val="#ppt_x"/>
                                          </p:val>
                                        </p:tav>
                                      </p:tavLst>
                                    </p:anim>
                                    <p:anim calcmode="lin" valueType="num">
                                      <p:cBhvr>
                                        <p:cTn id="69" dur="1000" fill="hold"/>
                                        <p:tgtEl>
                                          <p:spTgt spid="21301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3021"/>
                                        </p:tgtEl>
                                        <p:attrNameLst>
                                          <p:attrName>style.visibility</p:attrName>
                                        </p:attrNameLst>
                                      </p:cBhvr>
                                      <p:to>
                                        <p:strVal val="visible"/>
                                      </p:to>
                                    </p:set>
                                    <p:animEffect transition="in" filter="fade">
                                      <p:cBhvr>
                                        <p:cTn id="72" dur="1000"/>
                                        <p:tgtEl>
                                          <p:spTgt spid="213021"/>
                                        </p:tgtEl>
                                      </p:cBhvr>
                                    </p:animEffect>
                                    <p:anim calcmode="lin" valueType="num">
                                      <p:cBhvr>
                                        <p:cTn id="73" dur="1000" fill="hold"/>
                                        <p:tgtEl>
                                          <p:spTgt spid="213021"/>
                                        </p:tgtEl>
                                        <p:attrNameLst>
                                          <p:attrName>ppt_x</p:attrName>
                                        </p:attrNameLst>
                                      </p:cBhvr>
                                      <p:tavLst>
                                        <p:tav tm="0">
                                          <p:val>
                                            <p:strVal val="#ppt_x"/>
                                          </p:val>
                                        </p:tav>
                                        <p:tav tm="100000">
                                          <p:val>
                                            <p:strVal val="#ppt_x"/>
                                          </p:val>
                                        </p:tav>
                                      </p:tavLst>
                                    </p:anim>
                                    <p:anim calcmode="lin" valueType="num">
                                      <p:cBhvr>
                                        <p:cTn id="74" dur="1000" fill="hold"/>
                                        <p:tgtEl>
                                          <p:spTgt spid="213021"/>
                                        </p:tgtEl>
                                        <p:attrNameLst>
                                          <p:attrName>ppt_y</p:attrName>
                                        </p:attrNameLst>
                                      </p:cBhvr>
                                      <p:tavLst>
                                        <p:tav tm="0">
                                          <p:val>
                                            <p:strVal val="#ppt_y+.1"/>
                                          </p:val>
                                        </p:tav>
                                        <p:tav tm="100000">
                                          <p:val>
                                            <p:strVal val="#ppt_y"/>
                                          </p:val>
                                        </p:tav>
                                      </p:tavLst>
                                    </p:anim>
                                  </p:childTnLst>
                                </p:cTn>
                              </p:par>
                              <p:par>
                                <p:cTn id="75" presetID="49" presetClass="entr" presetSubtype="0" decel="100000" fill="hold" grpId="0" nodeType="withEffect">
                                  <p:stCondLst>
                                    <p:cond delay="0"/>
                                  </p:stCondLst>
                                  <p:childTnLst>
                                    <p:set>
                                      <p:cBhvr>
                                        <p:cTn id="76" dur="1" fill="hold">
                                          <p:stCondLst>
                                            <p:cond delay="0"/>
                                          </p:stCondLst>
                                        </p:cTn>
                                        <p:tgtEl>
                                          <p:spTgt spid="213022"/>
                                        </p:tgtEl>
                                        <p:attrNameLst>
                                          <p:attrName>style.visibility</p:attrName>
                                        </p:attrNameLst>
                                      </p:cBhvr>
                                      <p:to>
                                        <p:strVal val="visible"/>
                                      </p:to>
                                    </p:set>
                                    <p:anim calcmode="lin" valueType="num">
                                      <p:cBhvr>
                                        <p:cTn id="77" dur="1000" fill="hold"/>
                                        <p:tgtEl>
                                          <p:spTgt spid="213022"/>
                                        </p:tgtEl>
                                        <p:attrNameLst>
                                          <p:attrName>ppt_w</p:attrName>
                                        </p:attrNameLst>
                                      </p:cBhvr>
                                      <p:tavLst>
                                        <p:tav tm="0">
                                          <p:val>
                                            <p:fltVal val="0"/>
                                          </p:val>
                                        </p:tav>
                                        <p:tav tm="100000">
                                          <p:val>
                                            <p:strVal val="#ppt_w"/>
                                          </p:val>
                                        </p:tav>
                                      </p:tavLst>
                                    </p:anim>
                                    <p:anim calcmode="lin" valueType="num">
                                      <p:cBhvr>
                                        <p:cTn id="78" dur="1000" fill="hold"/>
                                        <p:tgtEl>
                                          <p:spTgt spid="213022"/>
                                        </p:tgtEl>
                                        <p:attrNameLst>
                                          <p:attrName>ppt_h</p:attrName>
                                        </p:attrNameLst>
                                      </p:cBhvr>
                                      <p:tavLst>
                                        <p:tav tm="0">
                                          <p:val>
                                            <p:fltVal val="0"/>
                                          </p:val>
                                        </p:tav>
                                        <p:tav tm="100000">
                                          <p:val>
                                            <p:strVal val="#ppt_h"/>
                                          </p:val>
                                        </p:tav>
                                      </p:tavLst>
                                    </p:anim>
                                    <p:anim calcmode="lin" valueType="num">
                                      <p:cBhvr>
                                        <p:cTn id="79" dur="1000" fill="hold"/>
                                        <p:tgtEl>
                                          <p:spTgt spid="213022"/>
                                        </p:tgtEl>
                                        <p:attrNameLst>
                                          <p:attrName>style.rotation</p:attrName>
                                        </p:attrNameLst>
                                      </p:cBhvr>
                                      <p:tavLst>
                                        <p:tav tm="0">
                                          <p:val>
                                            <p:fltVal val="360"/>
                                          </p:val>
                                        </p:tav>
                                        <p:tav tm="100000">
                                          <p:val>
                                            <p:fltVal val="0"/>
                                          </p:val>
                                        </p:tav>
                                      </p:tavLst>
                                    </p:anim>
                                    <p:animEffect transition="in" filter="fade">
                                      <p:cBhvr>
                                        <p:cTn id="80" dur="1000"/>
                                        <p:tgtEl>
                                          <p:spTgt spid="213022"/>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13023"/>
                                        </p:tgtEl>
                                        <p:attrNameLst>
                                          <p:attrName>style.visibility</p:attrName>
                                        </p:attrNameLst>
                                      </p:cBhvr>
                                      <p:to>
                                        <p:strVal val="visible"/>
                                      </p:to>
                                    </p:set>
                                    <p:animEffect transition="in" filter="fade">
                                      <p:cBhvr>
                                        <p:cTn id="83" dur="1000"/>
                                        <p:tgtEl>
                                          <p:spTgt spid="213023"/>
                                        </p:tgtEl>
                                      </p:cBhvr>
                                    </p:animEffect>
                                    <p:anim calcmode="lin" valueType="num">
                                      <p:cBhvr>
                                        <p:cTn id="84" dur="1000" fill="hold"/>
                                        <p:tgtEl>
                                          <p:spTgt spid="213023"/>
                                        </p:tgtEl>
                                        <p:attrNameLst>
                                          <p:attrName>ppt_x</p:attrName>
                                        </p:attrNameLst>
                                      </p:cBhvr>
                                      <p:tavLst>
                                        <p:tav tm="0">
                                          <p:val>
                                            <p:strVal val="#ppt_x"/>
                                          </p:val>
                                        </p:tav>
                                        <p:tav tm="100000">
                                          <p:val>
                                            <p:strVal val="#ppt_x"/>
                                          </p:val>
                                        </p:tav>
                                      </p:tavLst>
                                    </p:anim>
                                    <p:anim calcmode="lin" valueType="num">
                                      <p:cBhvr>
                                        <p:cTn id="85" dur="1000" fill="hold"/>
                                        <p:tgtEl>
                                          <p:spTgt spid="21302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3024"/>
                                        </p:tgtEl>
                                        <p:attrNameLst>
                                          <p:attrName>style.visibility</p:attrName>
                                        </p:attrNameLst>
                                      </p:cBhvr>
                                      <p:to>
                                        <p:strVal val="visible"/>
                                      </p:to>
                                    </p:set>
                                    <p:animEffect transition="in" filter="fade">
                                      <p:cBhvr>
                                        <p:cTn id="88" dur="1000"/>
                                        <p:tgtEl>
                                          <p:spTgt spid="213024"/>
                                        </p:tgtEl>
                                      </p:cBhvr>
                                    </p:animEffect>
                                    <p:anim calcmode="lin" valueType="num">
                                      <p:cBhvr>
                                        <p:cTn id="89" dur="1000" fill="hold"/>
                                        <p:tgtEl>
                                          <p:spTgt spid="213024"/>
                                        </p:tgtEl>
                                        <p:attrNameLst>
                                          <p:attrName>ppt_x</p:attrName>
                                        </p:attrNameLst>
                                      </p:cBhvr>
                                      <p:tavLst>
                                        <p:tav tm="0">
                                          <p:val>
                                            <p:strVal val="#ppt_x"/>
                                          </p:val>
                                        </p:tav>
                                        <p:tav tm="100000">
                                          <p:val>
                                            <p:strVal val="#ppt_x"/>
                                          </p:val>
                                        </p:tav>
                                      </p:tavLst>
                                    </p:anim>
                                    <p:anim calcmode="lin" valueType="num">
                                      <p:cBhvr>
                                        <p:cTn id="90" dur="1000" fill="hold"/>
                                        <p:tgtEl>
                                          <p:spTgt spid="213024"/>
                                        </p:tgtEl>
                                        <p:attrNameLst>
                                          <p:attrName>ppt_y</p:attrName>
                                        </p:attrNameLst>
                                      </p:cBhvr>
                                      <p:tavLst>
                                        <p:tav tm="0">
                                          <p:val>
                                            <p:strVal val="#ppt_y+.1"/>
                                          </p:val>
                                        </p:tav>
                                        <p:tav tm="100000">
                                          <p:val>
                                            <p:strVal val="#ppt_y"/>
                                          </p:val>
                                        </p:tav>
                                      </p:tavLst>
                                    </p:anim>
                                  </p:childTnLst>
                                </p:cTn>
                              </p:par>
                              <p:par>
                                <p:cTn id="91" presetID="49" presetClass="entr" presetSubtype="0" decel="100000" fill="hold" grpId="0" nodeType="withEffect">
                                  <p:stCondLst>
                                    <p:cond delay="0"/>
                                  </p:stCondLst>
                                  <p:childTnLst>
                                    <p:set>
                                      <p:cBhvr>
                                        <p:cTn id="92" dur="1" fill="hold">
                                          <p:stCondLst>
                                            <p:cond delay="0"/>
                                          </p:stCondLst>
                                        </p:cTn>
                                        <p:tgtEl>
                                          <p:spTgt spid="213025"/>
                                        </p:tgtEl>
                                        <p:attrNameLst>
                                          <p:attrName>style.visibility</p:attrName>
                                        </p:attrNameLst>
                                      </p:cBhvr>
                                      <p:to>
                                        <p:strVal val="visible"/>
                                      </p:to>
                                    </p:set>
                                    <p:anim calcmode="lin" valueType="num">
                                      <p:cBhvr>
                                        <p:cTn id="93" dur="1000" fill="hold"/>
                                        <p:tgtEl>
                                          <p:spTgt spid="213025"/>
                                        </p:tgtEl>
                                        <p:attrNameLst>
                                          <p:attrName>ppt_w</p:attrName>
                                        </p:attrNameLst>
                                      </p:cBhvr>
                                      <p:tavLst>
                                        <p:tav tm="0">
                                          <p:val>
                                            <p:fltVal val="0"/>
                                          </p:val>
                                        </p:tav>
                                        <p:tav tm="100000">
                                          <p:val>
                                            <p:strVal val="#ppt_w"/>
                                          </p:val>
                                        </p:tav>
                                      </p:tavLst>
                                    </p:anim>
                                    <p:anim calcmode="lin" valueType="num">
                                      <p:cBhvr>
                                        <p:cTn id="94" dur="1000" fill="hold"/>
                                        <p:tgtEl>
                                          <p:spTgt spid="213025"/>
                                        </p:tgtEl>
                                        <p:attrNameLst>
                                          <p:attrName>ppt_h</p:attrName>
                                        </p:attrNameLst>
                                      </p:cBhvr>
                                      <p:tavLst>
                                        <p:tav tm="0">
                                          <p:val>
                                            <p:fltVal val="0"/>
                                          </p:val>
                                        </p:tav>
                                        <p:tav tm="100000">
                                          <p:val>
                                            <p:strVal val="#ppt_h"/>
                                          </p:val>
                                        </p:tav>
                                      </p:tavLst>
                                    </p:anim>
                                    <p:anim calcmode="lin" valueType="num">
                                      <p:cBhvr>
                                        <p:cTn id="95" dur="1000" fill="hold"/>
                                        <p:tgtEl>
                                          <p:spTgt spid="213025"/>
                                        </p:tgtEl>
                                        <p:attrNameLst>
                                          <p:attrName>style.rotation</p:attrName>
                                        </p:attrNameLst>
                                      </p:cBhvr>
                                      <p:tavLst>
                                        <p:tav tm="0">
                                          <p:val>
                                            <p:fltVal val="360"/>
                                          </p:val>
                                        </p:tav>
                                        <p:tav tm="100000">
                                          <p:val>
                                            <p:fltVal val="0"/>
                                          </p:val>
                                        </p:tav>
                                      </p:tavLst>
                                    </p:anim>
                                    <p:animEffect transition="in" filter="fade">
                                      <p:cBhvr>
                                        <p:cTn id="96" dur="1000"/>
                                        <p:tgtEl>
                                          <p:spTgt spid="213025"/>
                                        </p:tgtEl>
                                      </p:cBhvr>
                                    </p:animEffect>
                                  </p:childTnLst>
                                </p:cTn>
                              </p:par>
                              <p:par>
                                <p:cTn id="97" presetID="42" presetClass="entr" presetSubtype="0" fill="hold" grpId="0" nodeType="withEffect">
                                  <p:stCondLst>
                                    <p:cond delay="0"/>
                                  </p:stCondLst>
                                  <p:childTnLst>
                                    <p:set>
                                      <p:cBhvr>
                                        <p:cTn id="98" dur="1" fill="hold">
                                          <p:stCondLst>
                                            <p:cond delay="0"/>
                                          </p:stCondLst>
                                        </p:cTn>
                                        <p:tgtEl>
                                          <p:spTgt spid="213026"/>
                                        </p:tgtEl>
                                        <p:attrNameLst>
                                          <p:attrName>style.visibility</p:attrName>
                                        </p:attrNameLst>
                                      </p:cBhvr>
                                      <p:to>
                                        <p:strVal val="visible"/>
                                      </p:to>
                                    </p:set>
                                    <p:animEffect transition="in" filter="fade">
                                      <p:cBhvr>
                                        <p:cTn id="99" dur="1000"/>
                                        <p:tgtEl>
                                          <p:spTgt spid="213026"/>
                                        </p:tgtEl>
                                      </p:cBhvr>
                                    </p:animEffect>
                                    <p:anim calcmode="lin" valueType="num">
                                      <p:cBhvr>
                                        <p:cTn id="100" dur="1000" fill="hold"/>
                                        <p:tgtEl>
                                          <p:spTgt spid="213026"/>
                                        </p:tgtEl>
                                        <p:attrNameLst>
                                          <p:attrName>ppt_x</p:attrName>
                                        </p:attrNameLst>
                                      </p:cBhvr>
                                      <p:tavLst>
                                        <p:tav tm="0">
                                          <p:val>
                                            <p:strVal val="#ppt_x"/>
                                          </p:val>
                                        </p:tav>
                                        <p:tav tm="100000">
                                          <p:val>
                                            <p:strVal val="#ppt_x"/>
                                          </p:val>
                                        </p:tav>
                                      </p:tavLst>
                                    </p:anim>
                                    <p:anim calcmode="lin" valueType="num">
                                      <p:cBhvr>
                                        <p:cTn id="101" dur="1000" fill="hold"/>
                                        <p:tgtEl>
                                          <p:spTgt spid="213026"/>
                                        </p:tgtEl>
                                        <p:attrNameLst>
                                          <p:attrName>ppt_y</p:attrName>
                                        </p:attrNameLst>
                                      </p:cBhvr>
                                      <p:tavLst>
                                        <p:tav tm="0">
                                          <p:val>
                                            <p:strVal val="#ppt_y+.1"/>
                                          </p:val>
                                        </p:tav>
                                        <p:tav tm="100000">
                                          <p:val>
                                            <p:strVal val="#ppt_y"/>
                                          </p:val>
                                        </p:tav>
                                      </p:tavLst>
                                    </p:anim>
                                  </p:childTnLst>
                                </p:cTn>
                              </p:par>
                            </p:childTnLst>
                          </p:cTn>
                        </p:par>
                        <p:par>
                          <p:cTn id="102" fill="hold">
                            <p:stCondLst>
                              <p:cond delay="1900"/>
                            </p:stCondLst>
                            <p:childTnLst>
                              <p:par>
                                <p:cTn id="103" presetID="22" presetClass="entr" presetSubtype="2" fill="hold" grpId="0" nodeType="afterEffect">
                                  <p:stCondLst>
                                    <p:cond delay="0"/>
                                  </p:stCondLst>
                                  <p:childTnLst>
                                    <p:set>
                                      <p:cBhvr>
                                        <p:cTn id="104" dur="1" fill="hold">
                                          <p:stCondLst>
                                            <p:cond delay="0"/>
                                          </p:stCondLst>
                                        </p:cTn>
                                        <p:tgtEl>
                                          <p:spTgt spid="213002"/>
                                        </p:tgtEl>
                                        <p:attrNameLst>
                                          <p:attrName>style.visibility</p:attrName>
                                        </p:attrNameLst>
                                      </p:cBhvr>
                                      <p:to>
                                        <p:strVal val="visible"/>
                                      </p:to>
                                    </p:set>
                                    <p:animEffect transition="in" filter="wipe(right)">
                                      <p:cBhvr>
                                        <p:cTn id="105" dur="500"/>
                                        <p:tgtEl>
                                          <p:spTgt spid="21300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3003"/>
                                        </p:tgtEl>
                                        <p:attrNameLst>
                                          <p:attrName>style.visibility</p:attrName>
                                        </p:attrNameLst>
                                      </p:cBhvr>
                                      <p:to>
                                        <p:strVal val="visible"/>
                                      </p:to>
                                    </p:set>
                                    <p:animEffect transition="in" filter="wipe(right)">
                                      <p:cBhvr>
                                        <p:cTn id="108" dur="500"/>
                                        <p:tgtEl>
                                          <p:spTgt spid="213003"/>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3004"/>
                                        </p:tgtEl>
                                        <p:attrNameLst>
                                          <p:attrName>style.visibility</p:attrName>
                                        </p:attrNameLst>
                                      </p:cBhvr>
                                      <p:to>
                                        <p:strVal val="visible"/>
                                      </p:to>
                                    </p:set>
                                    <p:animEffect transition="in" filter="wipe(right)">
                                      <p:cBhvr>
                                        <p:cTn id="111" dur="500"/>
                                        <p:tgtEl>
                                          <p:spTgt spid="213004"/>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3005"/>
                                        </p:tgtEl>
                                        <p:attrNameLst>
                                          <p:attrName>style.visibility</p:attrName>
                                        </p:attrNameLst>
                                      </p:cBhvr>
                                      <p:to>
                                        <p:strVal val="visible"/>
                                      </p:to>
                                    </p:set>
                                    <p:animEffect transition="in" filter="wipe(right)">
                                      <p:cBhvr>
                                        <p:cTn id="114" dur="500"/>
                                        <p:tgtEl>
                                          <p:spTgt spid="213005"/>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13006"/>
                                        </p:tgtEl>
                                        <p:attrNameLst>
                                          <p:attrName>style.visibility</p:attrName>
                                        </p:attrNameLst>
                                      </p:cBhvr>
                                      <p:to>
                                        <p:strVal val="visible"/>
                                      </p:to>
                                    </p:set>
                                    <p:animEffect transition="in" filter="wipe(right)">
                                      <p:cBhvr>
                                        <p:cTn id="117" dur="500"/>
                                        <p:tgtEl>
                                          <p:spTgt spid="213006"/>
                                        </p:tgtEl>
                                      </p:cBhvr>
                                    </p:animEffect>
                                  </p:childTnLst>
                                </p:cTn>
                              </p:par>
                            </p:childTnLst>
                          </p:cTn>
                        </p:par>
                        <p:par>
                          <p:cTn id="118" fill="hold">
                            <p:stCondLst>
                              <p:cond delay="2400"/>
                            </p:stCondLst>
                            <p:childTnLst>
                              <p:par>
                                <p:cTn id="119" presetID="29" presetClass="entr" presetSubtype="0" fill="hold" grpId="0" nodeType="afterEffect">
                                  <p:stCondLst>
                                    <p:cond delay="0"/>
                                  </p:stCondLst>
                                  <p:childTnLst>
                                    <p:set>
                                      <p:cBhvr>
                                        <p:cTn id="120" dur="1" fill="hold">
                                          <p:stCondLst>
                                            <p:cond delay="0"/>
                                          </p:stCondLst>
                                        </p:cTn>
                                        <p:tgtEl>
                                          <p:spTgt spid="213027"/>
                                        </p:tgtEl>
                                        <p:attrNameLst>
                                          <p:attrName>style.visibility</p:attrName>
                                        </p:attrNameLst>
                                      </p:cBhvr>
                                      <p:to>
                                        <p:strVal val="visible"/>
                                      </p:to>
                                    </p:set>
                                    <p:anim calcmode="lin" valueType="num">
                                      <p:cBhvr>
                                        <p:cTn id="121" dur="1000" fill="hold"/>
                                        <p:tgtEl>
                                          <p:spTgt spid="213027"/>
                                        </p:tgtEl>
                                        <p:attrNameLst>
                                          <p:attrName>ppt_x</p:attrName>
                                        </p:attrNameLst>
                                      </p:cBhvr>
                                      <p:tavLst>
                                        <p:tav tm="0">
                                          <p:val>
                                            <p:strVal val="#ppt_x-.2"/>
                                          </p:val>
                                        </p:tav>
                                        <p:tav tm="100000">
                                          <p:val>
                                            <p:strVal val="#ppt_x"/>
                                          </p:val>
                                        </p:tav>
                                      </p:tavLst>
                                    </p:anim>
                                    <p:anim calcmode="lin" valueType="num">
                                      <p:cBhvr>
                                        <p:cTn id="122" dur="1000" fill="hold"/>
                                        <p:tgtEl>
                                          <p:spTgt spid="213027"/>
                                        </p:tgtEl>
                                        <p:attrNameLst>
                                          <p:attrName>ppt_y</p:attrName>
                                        </p:attrNameLst>
                                      </p:cBhvr>
                                      <p:tavLst>
                                        <p:tav tm="0">
                                          <p:val>
                                            <p:strVal val="#ppt_y"/>
                                          </p:val>
                                        </p:tav>
                                        <p:tav tm="100000">
                                          <p:val>
                                            <p:strVal val="#ppt_y"/>
                                          </p:val>
                                        </p:tav>
                                      </p:tavLst>
                                    </p:anim>
                                    <p:animEffect transition="in" filter="wipe(right)" prLst="gradientSize: 0.1">
                                      <p:cBhvr>
                                        <p:cTn id="123" dur="1000"/>
                                        <p:tgtEl>
                                          <p:spTgt spid="213027"/>
                                        </p:tgtEl>
                                      </p:cBhvr>
                                    </p:animEffect>
                                  </p:childTnLst>
                                </p:cTn>
                              </p:par>
                              <p:par>
                                <p:cTn id="124" presetID="29" presetClass="entr" presetSubtype="0" fill="hold" grpId="0" nodeType="withEffect">
                                  <p:stCondLst>
                                    <p:cond delay="0"/>
                                  </p:stCondLst>
                                  <p:childTnLst>
                                    <p:set>
                                      <p:cBhvr>
                                        <p:cTn id="125" dur="1" fill="hold">
                                          <p:stCondLst>
                                            <p:cond delay="0"/>
                                          </p:stCondLst>
                                        </p:cTn>
                                        <p:tgtEl>
                                          <p:spTgt spid="213028"/>
                                        </p:tgtEl>
                                        <p:attrNameLst>
                                          <p:attrName>style.visibility</p:attrName>
                                        </p:attrNameLst>
                                      </p:cBhvr>
                                      <p:to>
                                        <p:strVal val="visible"/>
                                      </p:to>
                                    </p:set>
                                    <p:anim calcmode="lin" valueType="num">
                                      <p:cBhvr>
                                        <p:cTn id="126" dur="1000" fill="hold"/>
                                        <p:tgtEl>
                                          <p:spTgt spid="213028"/>
                                        </p:tgtEl>
                                        <p:attrNameLst>
                                          <p:attrName>ppt_x</p:attrName>
                                        </p:attrNameLst>
                                      </p:cBhvr>
                                      <p:tavLst>
                                        <p:tav tm="0">
                                          <p:val>
                                            <p:strVal val="#ppt_x-.2"/>
                                          </p:val>
                                        </p:tav>
                                        <p:tav tm="100000">
                                          <p:val>
                                            <p:strVal val="#ppt_x"/>
                                          </p:val>
                                        </p:tav>
                                      </p:tavLst>
                                    </p:anim>
                                    <p:anim calcmode="lin" valueType="num">
                                      <p:cBhvr>
                                        <p:cTn id="127" dur="1000" fill="hold"/>
                                        <p:tgtEl>
                                          <p:spTgt spid="213028"/>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213028"/>
                                        </p:tgtEl>
                                      </p:cBhvr>
                                    </p:animEffect>
                                  </p:childTnLst>
                                </p:cTn>
                              </p:par>
                              <p:par>
                                <p:cTn id="129" presetID="29" presetClass="entr" presetSubtype="0" fill="hold" grpId="0" nodeType="withEffect">
                                  <p:stCondLst>
                                    <p:cond delay="0"/>
                                  </p:stCondLst>
                                  <p:childTnLst>
                                    <p:set>
                                      <p:cBhvr>
                                        <p:cTn id="130" dur="1" fill="hold">
                                          <p:stCondLst>
                                            <p:cond delay="0"/>
                                          </p:stCondLst>
                                        </p:cTn>
                                        <p:tgtEl>
                                          <p:spTgt spid="213029"/>
                                        </p:tgtEl>
                                        <p:attrNameLst>
                                          <p:attrName>style.visibility</p:attrName>
                                        </p:attrNameLst>
                                      </p:cBhvr>
                                      <p:to>
                                        <p:strVal val="visible"/>
                                      </p:to>
                                    </p:set>
                                    <p:anim calcmode="lin" valueType="num">
                                      <p:cBhvr>
                                        <p:cTn id="131" dur="1000" fill="hold"/>
                                        <p:tgtEl>
                                          <p:spTgt spid="213029"/>
                                        </p:tgtEl>
                                        <p:attrNameLst>
                                          <p:attrName>ppt_x</p:attrName>
                                        </p:attrNameLst>
                                      </p:cBhvr>
                                      <p:tavLst>
                                        <p:tav tm="0">
                                          <p:val>
                                            <p:strVal val="#ppt_x-.2"/>
                                          </p:val>
                                        </p:tav>
                                        <p:tav tm="100000">
                                          <p:val>
                                            <p:strVal val="#ppt_x"/>
                                          </p:val>
                                        </p:tav>
                                      </p:tavLst>
                                    </p:anim>
                                    <p:anim calcmode="lin" valueType="num">
                                      <p:cBhvr>
                                        <p:cTn id="132" dur="1000" fill="hold"/>
                                        <p:tgtEl>
                                          <p:spTgt spid="213029"/>
                                        </p:tgtEl>
                                        <p:attrNameLst>
                                          <p:attrName>ppt_y</p:attrName>
                                        </p:attrNameLst>
                                      </p:cBhvr>
                                      <p:tavLst>
                                        <p:tav tm="0">
                                          <p:val>
                                            <p:strVal val="#ppt_y"/>
                                          </p:val>
                                        </p:tav>
                                        <p:tav tm="100000">
                                          <p:val>
                                            <p:strVal val="#ppt_y"/>
                                          </p:val>
                                        </p:tav>
                                      </p:tavLst>
                                    </p:anim>
                                    <p:animEffect transition="in" filter="wipe(right)" prLst="gradientSize: 0.1">
                                      <p:cBhvr>
                                        <p:cTn id="133" dur="1000"/>
                                        <p:tgtEl>
                                          <p:spTgt spid="213029"/>
                                        </p:tgtEl>
                                      </p:cBhvr>
                                    </p:animEffect>
                                  </p:childTnLst>
                                </p:cTn>
                              </p:par>
                              <p:par>
                                <p:cTn id="134" presetID="29" presetClass="entr" presetSubtype="0" fill="hold" grpId="0" nodeType="withEffect">
                                  <p:stCondLst>
                                    <p:cond delay="0"/>
                                  </p:stCondLst>
                                  <p:childTnLst>
                                    <p:set>
                                      <p:cBhvr>
                                        <p:cTn id="135" dur="1" fill="hold">
                                          <p:stCondLst>
                                            <p:cond delay="0"/>
                                          </p:stCondLst>
                                        </p:cTn>
                                        <p:tgtEl>
                                          <p:spTgt spid="213030"/>
                                        </p:tgtEl>
                                        <p:attrNameLst>
                                          <p:attrName>style.visibility</p:attrName>
                                        </p:attrNameLst>
                                      </p:cBhvr>
                                      <p:to>
                                        <p:strVal val="visible"/>
                                      </p:to>
                                    </p:set>
                                    <p:anim calcmode="lin" valueType="num">
                                      <p:cBhvr>
                                        <p:cTn id="136" dur="1000" fill="hold"/>
                                        <p:tgtEl>
                                          <p:spTgt spid="213030"/>
                                        </p:tgtEl>
                                        <p:attrNameLst>
                                          <p:attrName>ppt_x</p:attrName>
                                        </p:attrNameLst>
                                      </p:cBhvr>
                                      <p:tavLst>
                                        <p:tav tm="0">
                                          <p:val>
                                            <p:strVal val="#ppt_x-.2"/>
                                          </p:val>
                                        </p:tav>
                                        <p:tav tm="100000">
                                          <p:val>
                                            <p:strVal val="#ppt_x"/>
                                          </p:val>
                                        </p:tav>
                                      </p:tavLst>
                                    </p:anim>
                                    <p:anim calcmode="lin" valueType="num">
                                      <p:cBhvr>
                                        <p:cTn id="137" dur="1000" fill="hold"/>
                                        <p:tgtEl>
                                          <p:spTgt spid="213030"/>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213030"/>
                                        </p:tgtEl>
                                      </p:cBhvr>
                                    </p:animEffect>
                                  </p:childTnLst>
                                </p:cTn>
                              </p:par>
                              <p:par>
                                <p:cTn id="139" presetID="29" presetClass="entr" presetSubtype="0" fill="hold" grpId="0" nodeType="withEffect">
                                  <p:stCondLst>
                                    <p:cond delay="0"/>
                                  </p:stCondLst>
                                  <p:childTnLst>
                                    <p:set>
                                      <p:cBhvr>
                                        <p:cTn id="140" dur="1" fill="hold">
                                          <p:stCondLst>
                                            <p:cond delay="0"/>
                                          </p:stCondLst>
                                        </p:cTn>
                                        <p:tgtEl>
                                          <p:spTgt spid="213031"/>
                                        </p:tgtEl>
                                        <p:attrNameLst>
                                          <p:attrName>style.visibility</p:attrName>
                                        </p:attrNameLst>
                                      </p:cBhvr>
                                      <p:to>
                                        <p:strVal val="visible"/>
                                      </p:to>
                                    </p:set>
                                    <p:anim calcmode="lin" valueType="num">
                                      <p:cBhvr>
                                        <p:cTn id="141" dur="1000" fill="hold"/>
                                        <p:tgtEl>
                                          <p:spTgt spid="213031"/>
                                        </p:tgtEl>
                                        <p:attrNameLst>
                                          <p:attrName>ppt_x</p:attrName>
                                        </p:attrNameLst>
                                      </p:cBhvr>
                                      <p:tavLst>
                                        <p:tav tm="0">
                                          <p:val>
                                            <p:strVal val="#ppt_x-.2"/>
                                          </p:val>
                                        </p:tav>
                                        <p:tav tm="100000">
                                          <p:val>
                                            <p:strVal val="#ppt_x"/>
                                          </p:val>
                                        </p:tav>
                                      </p:tavLst>
                                    </p:anim>
                                    <p:anim calcmode="lin" valueType="num">
                                      <p:cBhvr>
                                        <p:cTn id="142" dur="1000" fill="hold"/>
                                        <p:tgtEl>
                                          <p:spTgt spid="213031"/>
                                        </p:tgtEl>
                                        <p:attrNameLst>
                                          <p:attrName>ppt_y</p:attrName>
                                        </p:attrNameLst>
                                      </p:cBhvr>
                                      <p:tavLst>
                                        <p:tav tm="0">
                                          <p:val>
                                            <p:strVal val="#ppt_y"/>
                                          </p:val>
                                        </p:tav>
                                        <p:tav tm="100000">
                                          <p:val>
                                            <p:strVal val="#ppt_y"/>
                                          </p:val>
                                        </p:tav>
                                      </p:tavLst>
                                    </p:anim>
                                    <p:animEffect transition="in" filter="wipe(right)" prLst="gradientSize: 0.1">
                                      <p:cBhvr>
                                        <p:cTn id="143" dur="1000"/>
                                        <p:tgtEl>
                                          <p:spTgt spid="213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2" grpId="0" animBg="1"/>
      <p:bldP spid="213003" grpId="0" animBg="1"/>
      <p:bldP spid="213004" grpId="0" animBg="1"/>
      <p:bldP spid="213005" grpId="0" animBg="1"/>
      <p:bldP spid="213006" grpId="0" animBg="1"/>
      <p:bldP spid="213007" grpId="0" animBg="1"/>
      <p:bldP spid="213008" grpId="0" animBg="1"/>
      <p:bldP spid="213009" grpId="0" animBg="1"/>
      <p:bldP spid="213010" grpId="0" animBg="1"/>
      <p:bldP spid="213011" grpId="0" animBg="1"/>
      <p:bldP spid="213012" grpId="0" animBg="1"/>
      <p:bldP spid="213013" grpId="0" animBg="1"/>
      <p:bldP spid="213014" grpId="0" animBg="1"/>
      <p:bldP spid="213015" grpId="0" animBg="1"/>
      <p:bldP spid="213016" grpId="0" animBg="1"/>
      <p:bldP spid="213021" grpId="0" animBg="1"/>
      <p:bldP spid="213022" grpId="0" animBg="1"/>
      <p:bldP spid="213023" grpId="0" animBg="1"/>
      <p:bldP spid="213024" grpId="0" animBg="1"/>
      <p:bldP spid="213025" grpId="0" animBg="1"/>
      <p:bldP spid="213026" grpId="0" animBg="1"/>
      <p:bldP spid="213027" grpId="0"/>
      <p:bldP spid="213028" grpId="0"/>
      <p:bldP spid="213029" grpId="0"/>
      <p:bldP spid="213030" grpId="0"/>
      <p:bldP spid="213031"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p:cNvGrpSpPr>
            <a:grpSpLocks/>
          </p:cNvGrpSpPr>
          <p:nvPr/>
        </p:nvGrpSpPr>
        <p:grpSpPr bwMode="auto">
          <a:xfrm>
            <a:off x="2749473" y="1419111"/>
            <a:ext cx="3261061" cy="2925465"/>
            <a:chOff x="3333750" y="1606357"/>
            <a:chExt cx="4110038" cy="4118168"/>
          </a:xfrm>
        </p:grpSpPr>
        <p:pic>
          <p:nvPicPr>
            <p:cNvPr id="302108" name="Picture 125"/>
            <p:cNvPicPr>
              <a:picLocks noChangeAspect="1" noChangeArrowheads="1"/>
            </p:cNvPicPr>
            <p:nvPr/>
          </p:nvPicPr>
          <p:blipFill>
            <a:blip r:embed="rId3" cstate="email">
              <a:lum bright="-30000"/>
              <a:extLst>
                <a:ext uri="{28A0092B-C50C-407E-A947-70E740481C1C}">
                  <a14:useLocalDpi xmlns:a14="http://schemas.microsoft.com/office/drawing/2010/main" xmlns="" val="0"/>
                </a:ext>
              </a:extLst>
            </a:blip>
            <a:srcRect/>
            <a:stretch>
              <a:fillRect/>
            </a:stretch>
          </p:blipFill>
          <p:spPr bwMode="auto">
            <a:xfrm>
              <a:off x="3333750" y="4586288"/>
              <a:ext cx="4110038" cy="1138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Group 166"/>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597169" y="1548159"/>
              <a:ext cx="3633750" cy="365185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5171" name="Group 117"/>
          <p:cNvGrpSpPr>
            <a:grpSpLocks/>
          </p:cNvGrpSpPr>
          <p:nvPr/>
        </p:nvGrpSpPr>
        <p:grpSpPr bwMode="auto">
          <a:xfrm>
            <a:off x="3789031" y="2214443"/>
            <a:ext cx="483867" cy="433589"/>
            <a:chOff x="-180" y="2946"/>
            <a:chExt cx="384" cy="384"/>
          </a:xfrm>
        </p:grpSpPr>
        <p:sp>
          <p:nvSpPr>
            <p:cNvPr id="302111" name="Oval 113"/>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2" name="Oval 115"/>
            <p:cNvSpPr>
              <a:spLocks noChangeArrowheads="1"/>
            </p:cNvSpPr>
            <p:nvPr/>
          </p:nvSpPr>
          <p:spPr bwMode="auto">
            <a:xfrm>
              <a:off x="-44" y="3082"/>
              <a:ext cx="112" cy="112"/>
            </a:xfrm>
            <a:prstGeom prst="ellipse">
              <a:avLst/>
            </a:prstGeom>
            <a:solidFill>
              <a:srgbClr val="BCBCBC"/>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3" name="Oval 116"/>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2" name="Group 135"/>
          <p:cNvGrpSpPr>
            <a:grpSpLocks/>
          </p:cNvGrpSpPr>
          <p:nvPr/>
        </p:nvGrpSpPr>
        <p:grpSpPr bwMode="auto">
          <a:xfrm>
            <a:off x="4682420" y="2065712"/>
            <a:ext cx="483867" cy="433589"/>
            <a:chOff x="-180" y="2946"/>
            <a:chExt cx="384" cy="384"/>
          </a:xfrm>
        </p:grpSpPr>
        <p:sp>
          <p:nvSpPr>
            <p:cNvPr id="302115" name="Oval 136"/>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6" name="Oval 137"/>
            <p:cNvSpPr>
              <a:spLocks noChangeArrowheads="1"/>
            </p:cNvSpPr>
            <p:nvPr/>
          </p:nvSpPr>
          <p:spPr bwMode="auto">
            <a:xfrm>
              <a:off x="-44" y="3082"/>
              <a:ext cx="112" cy="112"/>
            </a:xfrm>
            <a:prstGeom prst="ellipse">
              <a:avLst/>
            </a:prstGeom>
            <a:solidFill>
              <a:srgbClr val="5F5F5F"/>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7" name="Oval 138"/>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3" name="Group 139"/>
          <p:cNvGrpSpPr>
            <a:grpSpLocks/>
          </p:cNvGrpSpPr>
          <p:nvPr/>
        </p:nvGrpSpPr>
        <p:grpSpPr bwMode="auto">
          <a:xfrm>
            <a:off x="4192253" y="2558542"/>
            <a:ext cx="482606" cy="433589"/>
            <a:chOff x="-180" y="2946"/>
            <a:chExt cx="384" cy="384"/>
          </a:xfrm>
        </p:grpSpPr>
        <p:sp>
          <p:nvSpPr>
            <p:cNvPr id="302119" name="Oval 140"/>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20" name="Oval 141"/>
            <p:cNvSpPr>
              <a:spLocks noChangeArrowheads="1"/>
            </p:cNvSpPr>
            <p:nvPr/>
          </p:nvSpPr>
          <p:spPr bwMode="auto">
            <a:xfrm>
              <a:off x="-44" y="3082"/>
              <a:ext cx="112" cy="112"/>
            </a:xfrm>
            <a:prstGeom prst="ellipse">
              <a:avLst/>
            </a:prstGeom>
            <a:solidFill>
              <a:srgbClr val="6D0303"/>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21" name="Oval 142"/>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4" name="Group 203"/>
          <p:cNvGrpSpPr>
            <a:grpSpLocks/>
          </p:cNvGrpSpPr>
          <p:nvPr/>
        </p:nvGrpSpPr>
        <p:grpSpPr bwMode="auto">
          <a:xfrm rot="9000762">
            <a:off x="2493679" y="1696406"/>
            <a:ext cx="1314253" cy="1116744"/>
            <a:chOff x="3097" y="1092"/>
            <a:chExt cx="788" cy="748"/>
          </a:xfrm>
        </p:grpSpPr>
        <p:grpSp>
          <p:nvGrpSpPr>
            <p:cNvPr id="302123" name="Group 204"/>
            <p:cNvGrpSpPr>
              <a:grpSpLocks/>
            </p:cNvGrpSpPr>
            <p:nvPr/>
          </p:nvGrpSpPr>
          <p:grpSpPr bwMode="auto">
            <a:xfrm>
              <a:off x="3146" y="1103"/>
              <a:ext cx="739" cy="737"/>
              <a:chOff x="3146" y="1103"/>
              <a:chExt cx="739" cy="737"/>
            </a:xfrm>
          </p:grpSpPr>
          <p:sp>
            <p:nvSpPr>
              <p:cNvPr id="302124" name="Freeform 205"/>
              <p:cNvSpPr>
                <a:spLocks/>
              </p:cNvSpPr>
              <p:nvPr/>
            </p:nvSpPr>
            <p:spPr bwMode="gray">
              <a:xfrm rot="10521890">
                <a:off x="3146" y="1103"/>
                <a:ext cx="371" cy="414"/>
              </a:xfrm>
              <a:custGeom>
                <a:avLst/>
                <a:gdLst>
                  <a:gd name="T0" fmla="*/ 316 w 365"/>
                  <a:gd name="T1" fmla="*/ 264 h 456"/>
                  <a:gd name="T2" fmla="*/ 217 w 365"/>
                  <a:gd name="T3" fmla="*/ 174 h 456"/>
                  <a:gd name="T4" fmla="*/ 23 w 365"/>
                  <a:gd name="T5" fmla="*/ 35 h 456"/>
                  <a:gd name="T6" fmla="*/ 23 w 365"/>
                  <a:gd name="T7" fmla="*/ 71 h 456"/>
                  <a:gd name="T8" fmla="*/ 149 w 365"/>
                  <a:gd name="T9" fmla="*/ 228 h 456"/>
                  <a:gd name="T10" fmla="*/ 246 w 365"/>
                  <a:gd name="T11" fmla="*/ 315 h 456"/>
                  <a:gd name="T12" fmla="*/ 336 w 365"/>
                  <a:gd name="T13" fmla="*/ 371 h 456"/>
                  <a:gd name="T14" fmla="*/ 377 w 365"/>
                  <a:gd name="T15" fmla="*/ 340 h 456"/>
                  <a:gd name="T16" fmla="*/ 316 w 365"/>
                  <a:gd name="T17" fmla="*/ 2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25" name="Freeform 206"/>
              <p:cNvSpPr>
                <a:spLocks/>
              </p:cNvSpPr>
              <p:nvPr/>
            </p:nvSpPr>
            <p:spPr bwMode="gray">
              <a:xfrm rot="10521890">
                <a:off x="3376" y="1238"/>
                <a:ext cx="509" cy="347"/>
              </a:xfrm>
              <a:custGeom>
                <a:avLst/>
                <a:gdLst>
                  <a:gd name="T0" fmla="*/ 207 w 501"/>
                  <a:gd name="T1" fmla="*/ 0 h 383"/>
                  <a:gd name="T2" fmla="*/ 27 w 501"/>
                  <a:gd name="T3" fmla="*/ 41 h 383"/>
                  <a:gd name="T4" fmla="*/ 445 w 501"/>
                  <a:gd name="T5" fmla="*/ 314 h 383"/>
                  <a:gd name="T6" fmla="*/ 517 w 501"/>
                  <a:gd name="T7" fmla="*/ 260 h 383"/>
                  <a:gd name="T8" fmla="*/ 207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26" name="Freeform 207"/>
              <p:cNvSpPr>
                <a:spLocks/>
              </p:cNvSpPr>
              <p:nvPr/>
            </p:nvSpPr>
            <p:spPr bwMode="gray">
              <a:xfrm rot="10521890">
                <a:off x="3304" y="1309"/>
                <a:ext cx="389" cy="531"/>
              </a:xfrm>
              <a:custGeom>
                <a:avLst/>
                <a:gdLst>
                  <a:gd name="T0" fmla="*/ 130 w 383"/>
                  <a:gd name="T1" fmla="*/ 5 h 586"/>
                  <a:gd name="T2" fmla="*/ 0 w 383"/>
                  <a:gd name="T3" fmla="*/ 221 h 586"/>
                  <a:gd name="T4" fmla="*/ 310 w 383"/>
                  <a:gd name="T5" fmla="*/ 481 h 586"/>
                  <a:gd name="T6" fmla="*/ 395 w 383"/>
                  <a:gd name="T7" fmla="*/ 363 h 586"/>
                  <a:gd name="T8" fmla="*/ 130 w 383"/>
                  <a:gd name="T9" fmla="*/ 5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27" name="Freeform 208"/>
              <p:cNvSpPr>
                <a:spLocks/>
              </p:cNvSpPr>
              <p:nvPr/>
            </p:nvSpPr>
            <p:spPr bwMode="gray">
              <a:xfrm rot="10521890">
                <a:off x="3374" y="1172"/>
                <a:ext cx="305" cy="422"/>
              </a:xfrm>
              <a:custGeom>
                <a:avLst/>
                <a:gdLst>
                  <a:gd name="T0" fmla="*/ 0 w 300"/>
                  <a:gd name="T1" fmla="*/ 0 h 466"/>
                  <a:gd name="T2" fmla="*/ 42 w 300"/>
                  <a:gd name="T3" fmla="*/ 230 h 466"/>
                  <a:gd name="T4" fmla="*/ 278 w 300"/>
                  <a:gd name="T5" fmla="*/ 382 h 466"/>
                  <a:gd name="T6" fmla="*/ 310 w 300"/>
                  <a:gd name="T7" fmla="*/ 260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28" name="Freeform 209"/>
              <p:cNvSpPr>
                <a:spLocks/>
              </p:cNvSpPr>
              <p:nvPr/>
            </p:nvSpPr>
            <p:spPr bwMode="gray">
              <a:xfrm rot="10521890">
                <a:off x="3244" y="1312"/>
                <a:ext cx="441" cy="321"/>
              </a:xfrm>
              <a:custGeom>
                <a:avLst/>
                <a:gdLst>
                  <a:gd name="T0" fmla="*/ 0 w 435"/>
                  <a:gd name="T1" fmla="*/ 31 h 354"/>
                  <a:gd name="T2" fmla="*/ 287 w 435"/>
                  <a:gd name="T3" fmla="*/ 29 h 354"/>
                  <a:gd name="T4" fmla="*/ 447 w 435"/>
                  <a:gd name="T5" fmla="*/ 247 h 354"/>
                  <a:gd name="T6" fmla="*/ 308 w 435"/>
                  <a:gd name="T7" fmla="*/ 291 h 354"/>
                  <a:gd name="T8" fmla="*/ 0 w 435"/>
                  <a:gd name="T9" fmla="*/ 31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nvGrpSpPr>
            <p:cNvPr id="302129" name="Group 210"/>
            <p:cNvGrpSpPr>
              <a:grpSpLocks/>
            </p:cNvGrpSpPr>
            <p:nvPr/>
          </p:nvGrpSpPr>
          <p:grpSpPr bwMode="auto">
            <a:xfrm>
              <a:off x="3097" y="1092"/>
              <a:ext cx="141" cy="122"/>
              <a:chOff x="3097" y="1092"/>
              <a:chExt cx="141" cy="122"/>
            </a:xfrm>
          </p:grpSpPr>
          <p:sp>
            <p:nvSpPr>
              <p:cNvPr id="302130" name="Freeform 211"/>
              <p:cNvSpPr>
                <a:spLocks/>
              </p:cNvSpPr>
              <p:nvPr/>
            </p:nvSpPr>
            <p:spPr bwMode="gray">
              <a:xfrm rot="10521890">
                <a:off x="3097" y="1092"/>
                <a:ext cx="62" cy="61"/>
              </a:xfrm>
              <a:custGeom>
                <a:avLst/>
                <a:gdLst>
                  <a:gd name="T0" fmla="*/ 63 w 61"/>
                  <a:gd name="T1" fmla="*/ 55 h 68"/>
                  <a:gd name="T2" fmla="*/ 3 w 61"/>
                  <a:gd name="T3" fmla="*/ 13 h 68"/>
                  <a:gd name="T4" fmla="*/ 0 w 61"/>
                  <a:gd name="T5" fmla="*/ 11 h 68"/>
                  <a:gd name="T6" fmla="*/ 8 w 61"/>
                  <a:gd name="T7" fmla="*/ 0 h 68"/>
                  <a:gd name="T8" fmla="*/ 10 w 61"/>
                  <a:gd name="T9" fmla="*/ 3 h 68"/>
                  <a:gd name="T10" fmla="*/ 63 w 61"/>
                  <a:gd name="T11" fmla="*/ 54 h 68"/>
                  <a:gd name="T12" fmla="*/ 63 w 61"/>
                  <a:gd name="T13" fmla="*/ 55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1" name="Freeform 212"/>
              <p:cNvSpPr>
                <a:spLocks/>
              </p:cNvSpPr>
              <p:nvPr/>
            </p:nvSpPr>
            <p:spPr bwMode="gray">
              <a:xfrm rot="10521890">
                <a:off x="3131" y="1112"/>
                <a:ext cx="107" cy="102"/>
              </a:xfrm>
              <a:custGeom>
                <a:avLst/>
                <a:gdLst>
                  <a:gd name="T0" fmla="*/ 62 w 106"/>
                  <a:gd name="T1" fmla="*/ 0 h 113"/>
                  <a:gd name="T2" fmla="*/ 41 w 106"/>
                  <a:gd name="T3" fmla="*/ 33 h 113"/>
                  <a:gd name="T4" fmla="*/ 0 w 106"/>
                  <a:gd name="T5" fmla="*/ 46 h 113"/>
                  <a:gd name="T6" fmla="*/ 66 w 106"/>
                  <a:gd name="T7" fmla="*/ 87 h 113"/>
                  <a:gd name="T8" fmla="*/ 105 w 106"/>
                  <a:gd name="T9" fmla="*/ 54 h 113"/>
                  <a:gd name="T10" fmla="*/ 62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nvGrpSpPr>
            <p:cNvPr id="302132" name="Group 213"/>
            <p:cNvGrpSpPr>
              <a:grpSpLocks/>
            </p:cNvGrpSpPr>
            <p:nvPr/>
          </p:nvGrpSpPr>
          <p:grpSpPr bwMode="auto">
            <a:xfrm rot="10521890">
              <a:off x="3135" y="1122"/>
              <a:ext cx="96" cy="86"/>
              <a:chOff x="2760" y="2156"/>
              <a:chExt cx="224" cy="225"/>
            </a:xfrm>
          </p:grpSpPr>
          <p:sp>
            <p:nvSpPr>
              <p:cNvPr id="302133" name="Freeform 214"/>
              <p:cNvSpPr>
                <a:spLocks/>
              </p:cNvSpPr>
              <p:nvPr/>
            </p:nvSpPr>
            <p:spPr bwMode="gray">
              <a:xfrm>
                <a:off x="2781" y="2180"/>
                <a:ext cx="142" cy="130"/>
              </a:xfrm>
              <a:custGeom>
                <a:avLst/>
                <a:gdLst>
                  <a:gd name="T0" fmla="*/ 320 w 60"/>
                  <a:gd name="T1" fmla="*/ 0 h 55"/>
                  <a:gd name="T2" fmla="*/ 230 w 60"/>
                  <a:gd name="T3" fmla="*/ 229 h 55"/>
                  <a:gd name="T4" fmla="*/ 0 w 60"/>
                  <a:gd name="T5" fmla="*/ 279 h 55"/>
                  <a:gd name="T6" fmla="*/ 241 w 60"/>
                  <a:gd name="T7" fmla="*/ 234 h 55"/>
                  <a:gd name="T8" fmla="*/ 320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4" name="Freeform 215"/>
              <p:cNvSpPr>
                <a:spLocks/>
              </p:cNvSpPr>
              <p:nvPr/>
            </p:nvSpPr>
            <p:spPr bwMode="gray">
              <a:xfrm>
                <a:off x="2760" y="2156"/>
                <a:ext cx="148" cy="137"/>
              </a:xfrm>
              <a:custGeom>
                <a:avLst/>
                <a:gdLst>
                  <a:gd name="T0" fmla="*/ 331 w 63"/>
                  <a:gd name="T1" fmla="*/ 0 h 58"/>
                  <a:gd name="T2" fmla="*/ 237 w 63"/>
                  <a:gd name="T3" fmla="*/ 241 h 58"/>
                  <a:gd name="T4" fmla="*/ 0 w 63"/>
                  <a:gd name="T5" fmla="*/ 295 h 58"/>
                  <a:gd name="T6" fmla="*/ 249 w 63"/>
                  <a:gd name="T7" fmla="*/ 250 h 58"/>
                  <a:gd name="T8" fmla="*/ 331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5" name="Freeform 216"/>
              <p:cNvSpPr>
                <a:spLocks/>
              </p:cNvSpPr>
              <p:nvPr/>
            </p:nvSpPr>
            <p:spPr bwMode="gray">
              <a:xfrm>
                <a:off x="2800" y="2201"/>
                <a:ext cx="137" cy="123"/>
              </a:xfrm>
              <a:custGeom>
                <a:avLst/>
                <a:gdLst>
                  <a:gd name="T0" fmla="*/ 307 w 58"/>
                  <a:gd name="T1" fmla="*/ 0 h 52"/>
                  <a:gd name="T2" fmla="*/ 222 w 58"/>
                  <a:gd name="T3" fmla="*/ 218 h 52"/>
                  <a:gd name="T4" fmla="*/ 0 w 58"/>
                  <a:gd name="T5" fmla="*/ 270 h 52"/>
                  <a:gd name="T6" fmla="*/ 229 w 58"/>
                  <a:gd name="T7" fmla="*/ 225 h 52"/>
                  <a:gd name="T8" fmla="*/ 30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6" name="Freeform 217"/>
              <p:cNvSpPr>
                <a:spLocks/>
              </p:cNvSpPr>
              <p:nvPr/>
            </p:nvSpPr>
            <p:spPr bwMode="gray">
              <a:xfrm>
                <a:off x="2856" y="2262"/>
                <a:ext cx="116" cy="104"/>
              </a:xfrm>
              <a:custGeom>
                <a:avLst/>
                <a:gdLst>
                  <a:gd name="T0" fmla="*/ 263 w 49"/>
                  <a:gd name="T1" fmla="*/ 0 h 44"/>
                  <a:gd name="T2" fmla="*/ 189 w 49"/>
                  <a:gd name="T3" fmla="*/ 184 h 44"/>
                  <a:gd name="T4" fmla="*/ 0 w 49"/>
                  <a:gd name="T5" fmla="*/ 225 h 44"/>
                  <a:gd name="T6" fmla="*/ 196 w 49"/>
                  <a:gd name="T7" fmla="*/ 189 h 44"/>
                  <a:gd name="T8" fmla="*/ 263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7" name="Freeform 218"/>
              <p:cNvSpPr>
                <a:spLocks/>
              </p:cNvSpPr>
              <p:nvPr/>
            </p:nvSpPr>
            <p:spPr bwMode="gray">
              <a:xfrm>
                <a:off x="2840" y="2244"/>
                <a:ext cx="120" cy="111"/>
              </a:xfrm>
              <a:custGeom>
                <a:avLst/>
                <a:gdLst>
                  <a:gd name="T0" fmla="*/ 271 w 51"/>
                  <a:gd name="T1" fmla="*/ 0 h 47"/>
                  <a:gd name="T2" fmla="*/ 193 w 51"/>
                  <a:gd name="T3" fmla="*/ 196 h 47"/>
                  <a:gd name="T4" fmla="*/ 0 w 51"/>
                  <a:gd name="T5" fmla="*/ 234 h 47"/>
                  <a:gd name="T6" fmla="*/ 205 w 51"/>
                  <a:gd name="T7" fmla="*/ 201 h 47"/>
                  <a:gd name="T8" fmla="*/ 271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38" name="Freeform 219"/>
              <p:cNvSpPr>
                <a:spLocks/>
              </p:cNvSpPr>
              <p:nvPr/>
            </p:nvSpPr>
            <p:spPr bwMode="gray">
              <a:xfrm>
                <a:off x="2873" y="2279"/>
                <a:ext cx="111" cy="102"/>
              </a:xfrm>
              <a:custGeom>
                <a:avLst/>
                <a:gdLst>
                  <a:gd name="T0" fmla="*/ 250 w 47"/>
                  <a:gd name="T1" fmla="*/ 0 h 43"/>
                  <a:gd name="T2" fmla="*/ 184 w 47"/>
                  <a:gd name="T3" fmla="*/ 180 h 43"/>
                  <a:gd name="T4" fmla="*/ 0 w 47"/>
                  <a:gd name="T5" fmla="*/ 221 h 43"/>
                  <a:gd name="T6" fmla="*/ 189 w 47"/>
                  <a:gd name="T7" fmla="*/ 185 h 43"/>
                  <a:gd name="T8" fmla="*/ 25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grpSp>
        <p:nvGrpSpPr>
          <p:cNvPr id="135175" name="Group 257"/>
          <p:cNvGrpSpPr>
            <a:grpSpLocks/>
          </p:cNvGrpSpPr>
          <p:nvPr/>
        </p:nvGrpSpPr>
        <p:grpSpPr bwMode="auto">
          <a:xfrm>
            <a:off x="4938215" y="1523726"/>
            <a:ext cx="1465461" cy="969273"/>
            <a:chOff x="3295" y="1211"/>
            <a:chExt cx="1163" cy="860"/>
          </a:xfrm>
        </p:grpSpPr>
        <p:grpSp>
          <p:nvGrpSpPr>
            <p:cNvPr id="302140" name="Group 254"/>
            <p:cNvGrpSpPr>
              <a:grpSpLocks/>
            </p:cNvGrpSpPr>
            <p:nvPr/>
          </p:nvGrpSpPr>
          <p:grpSpPr bwMode="auto">
            <a:xfrm>
              <a:off x="3420" y="1211"/>
              <a:ext cx="1038" cy="860"/>
              <a:chOff x="3420" y="1211"/>
              <a:chExt cx="1038" cy="860"/>
            </a:xfrm>
          </p:grpSpPr>
          <p:sp>
            <p:nvSpPr>
              <p:cNvPr id="302141" name="Freeform 239"/>
              <p:cNvSpPr>
                <a:spLocks/>
              </p:cNvSpPr>
              <p:nvPr/>
            </p:nvSpPr>
            <p:spPr bwMode="gray">
              <a:xfrm rot="7223090">
                <a:off x="3448" y="1520"/>
                <a:ext cx="491" cy="548"/>
              </a:xfrm>
              <a:custGeom>
                <a:avLst/>
                <a:gdLst>
                  <a:gd name="T0" fmla="*/ 554 w 365"/>
                  <a:gd name="T1" fmla="*/ 464 h 456"/>
                  <a:gd name="T2" fmla="*/ 379 w 365"/>
                  <a:gd name="T3" fmla="*/ 306 h 456"/>
                  <a:gd name="T4" fmla="*/ 42 w 365"/>
                  <a:gd name="T5" fmla="*/ 60 h 456"/>
                  <a:gd name="T6" fmla="*/ 42 w 365"/>
                  <a:gd name="T7" fmla="*/ 124 h 456"/>
                  <a:gd name="T8" fmla="*/ 262 w 365"/>
                  <a:gd name="T9" fmla="*/ 399 h 456"/>
                  <a:gd name="T10" fmla="*/ 430 w 365"/>
                  <a:gd name="T11" fmla="*/ 552 h 456"/>
                  <a:gd name="T12" fmla="*/ 591 w 365"/>
                  <a:gd name="T13" fmla="*/ 651 h 456"/>
                  <a:gd name="T14" fmla="*/ 660 w 365"/>
                  <a:gd name="T15" fmla="*/ 595 h 456"/>
                  <a:gd name="T16" fmla="*/ 554 w 365"/>
                  <a:gd name="T17" fmla="*/ 4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42" name="Freeform 240"/>
              <p:cNvSpPr>
                <a:spLocks/>
              </p:cNvSpPr>
              <p:nvPr/>
            </p:nvSpPr>
            <p:spPr bwMode="gray">
              <a:xfrm rot="7223090">
                <a:off x="3694" y="1318"/>
                <a:ext cx="674" cy="459"/>
              </a:xfrm>
              <a:custGeom>
                <a:avLst/>
                <a:gdLst>
                  <a:gd name="T0" fmla="*/ 363 w 501"/>
                  <a:gd name="T1" fmla="*/ 0 h 383"/>
                  <a:gd name="T2" fmla="*/ 48 w 501"/>
                  <a:gd name="T3" fmla="*/ 72 h 383"/>
                  <a:gd name="T4" fmla="*/ 780 w 501"/>
                  <a:gd name="T5" fmla="*/ 550 h 383"/>
                  <a:gd name="T6" fmla="*/ 907 w 501"/>
                  <a:gd name="T7" fmla="*/ 455 h 383"/>
                  <a:gd name="T8" fmla="*/ 363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43" name="Freeform 241"/>
              <p:cNvSpPr>
                <a:spLocks/>
              </p:cNvSpPr>
              <p:nvPr/>
            </p:nvSpPr>
            <p:spPr bwMode="gray">
              <a:xfrm rot="7223090">
                <a:off x="3849" y="1463"/>
                <a:ext cx="515" cy="702"/>
              </a:xfrm>
              <a:custGeom>
                <a:avLst/>
                <a:gdLst>
                  <a:gd name="T0" fmla="*/ 227 w 383"/>
                  <a:gd name="T1" fmla="*/ 7 h 586"/>
                  <a:gd name="T2" fmla="*/ 0 w 383"/>
                  <a:gd name="T3" fmla="*/ 386 h 586"/>
                  <a:gd name="T4" fmla="*/ 542 w 383"/>
                  <a:gd name="T5" fmla="*/ 841 h 586"/>
                  <a:gd name="T6" fmla="*/ 692 w 383"/>
                  <a:gd name="T7" fmla="*/ 634 h 586"/>
                  <a:gd name="T8" fmla="*/ 227 w 383"/>
                  <a:gd name="T9" fmla="*/ 7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44" name="Freeform 242"/>
              <p:cNvSpPr>
                <a:spLocks/>
              </p:cNvSpPr>
              <p:nvPr/>
            </p:nvSpPr>
            <p:spPr bwMode="gray">
              <a:xfrm rot="7223090">
                <a:off x="3719" y="1358"/>
                <a:ext cx="403" cy="559"/>
              </a:xfrm>
              <a:custGeom>
                <a:avLst/>
                <a:gdLst>
                  <a:gd name="T0" fmla="*/ 0 w 300"/>
                  <a:gd name="T1" fmla="*/ 0 h 466"/>
                  <a:gd name="T2" fmla="*/ 73 w 300"/>
                  <a:gd name="T3" fmla="*/ 403 h 466"/>
                  <a:gd name="T4" fmla="*/ 485 w 300"/>
                  <a:gd name="T5" fmla="*/ 671 h 466"/>
                  <a:gd name="T6" fmla="*/ 541 w 300"/>
                  <a:gd name="T7" fmla="*/ 456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45" name="Freeform 243"/>
              <p:cNvSpPr>
                <a:spLocks/>
              </p:cNvSpPr>
              <p:nvPr/>
            </p:nvSpPr>
            <p:spPr bwMode="gray">
              <a:xfrm rot="7223090">
                <a:off x="3679" y="1560"/>
                <a:ext cx="583" cy="425"/>
              </a:xfrm>
              <a:custGeom>
                <a:avLst/>
                <a:gdLst>
                  <a:gd name="T0" fmla="*/ 0 w 435"/>
                  <a:gd name="T1" fmla="*/ 53 h 354"/>
                  <a:gd name="T2" fmla="*/ 501 w 435"/>
                  <a:gd name="T3" fmla="*/ 50 h 354"/>
                  <a:gd name="T4" fmla="*/ 781 w 435"/>
                  <a:gd name="T5" fmla="*/ 432 h 354"/>
                  <a:gd name="T6" fmla="*/ 539 w 435"/>
                  <a:gd name="T7" fmla="*/ 510 h 354"/>
                  <a:gd name="T8" fmla="*/ 0 w 435"/>
                  <a:gd name="T9" fmla="*/ 5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nvGrpSpPr>
            <p:cNvPr id="302146" name="Group 256"/>
            <p:cNvGrpSpPr>
              <a:grpSpLocks/>
            </p:cNvGrpSpPr>
            <p:nvPr/>
          </p:nvGrpSpPr>
          <p:grpSpPr bwMode="auto">
            <a:xfrm>
              <a:off x="3295" y="1770"/>
              <a:ext cx="195" cy="143"/>
              <a:chOff x="3295" y="1770"/>
              <a:chExt cx="195" cy="143"/>
            </a:xfrm>
          </p:grpSpPr>
          <p:sp>
            <p:nvSpPr>
              <p:cNvPr id="302147" name="Freeform 245"/>
              <p:cNvSpPr>
                <a:spLocks/>
              </p:cNvSpPr>
              <p:nvPr/>
            </p:nvSpPr>
            <p:spPr bwMode="gray">
              <a:xfrm rot="7223090">
                <a:off x="3295" y="1831"/>
                <a:ext cx="82" cy="81"/>
              </a:xfrm>
              <a:custGeom>
                <a:avLst/>
                <a:gdLst>
                  <a:gd name="T0" fmla="*/ 110 w 61"/>
                  <a:gd name="T1" fmla="*/ 96 h 68"/>
                  <a:gd name="T2" fmla="*/ 5 w 61"/>
                  <a:gd name="T3" fmla="*/ 23 h 68"/>
                  <a:gd name="T4" fmla="*/ 0 w 61"/>
                  <a:gd name="T5" fmla="*/ 18 h 68"/>
                  <a:gd name="T6" fmla="*/ 15 w 61"/>
                  <a:gd name="T7" fmla="*/ 0 h 68"/>
                  <a:gd name="T8" fmla="*/ 17 w 61"/>
                  <a:gd name="T9" fmla="*/ 5 h 68"/>
                  <a:gd name="T10" fmla="*/ 110 w 61"/>
                  <a:gd name="T11" fmla="*/ 95 h 68"/>
                  <a:gd name="T12" fmla="*/ 110 w 61"/>
                  <a:gd name="T13" fmla="*/ 96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48" name="Freeform 246"/>
              <p:cNvSpPr>
                <a:spLocks/>
              </p:cNvSpPr>
              <p:nvPr/>
            </p:nvSpPr>
            <p:spPr bwMode="gray">
              <a:xfrm rot="7223090">
                <a:off x="3352" y="1773"/>
                <a:ext cx="142" cy="135"/>
              </a:xfrm>
              <a:custGeom>
                <a:avLst/>
                <a:gdLst>
                  <a:gd name="T0" fmla="*/ 107 w 106"/>
                  <a:gd name="T1" fmla="*/ 0 h 113"/>
                  <a:gd name="T2" fmla="*/ 74 w 106"/>
                  <a:gd name="T3" fmla="*/ 59 h 113"/>
                  <a:gd name="T4" fmla="*/ 0 w 106"/>
                  <a:gd name="T5" fmla="*/ 80 h 113"/>
                  <a:gd name="T6" fmla="*/ 115 w 106"/>
                  <a:gd name="T7" fmla="*/ 152 h 113"/>
                  <a:gd name="T8" fmla="*/ 185 w 106"/>
                  <a:gd name="T9" fmla="*/ 96 h 113"/>
                  <a:gd name="T10" fmla="*/ 107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nvGrpSpPr>
            <p:cNvPr id="302149" name="Group 255"/>
            <p:cNvGrpSpPr>
              <a:grpSpLocks/>
            </p:cNvGrpSpPr>
            <p:nvPr/>
          </p:nvGrpSpPr>
          <p:grpSpPr bwMode="auto">
            <a:xfrm>
              <a:off x="3357" y="1793"/>
              <a:ext cx="133" cy="92"/>
              <a:chOff x="3357" y="1793"/>
              <a:chExt cx="133" cy="92"/>
            </a:xfrm>
          </p:grpSpPr>
          <p:sp>
            <p:nvSpPr>
              <p:cNvPr id="302150" name="Freeform 248"/>
              <p:cNvSpPr>
                <a:spLocks/>
              </p:cNvSpPr>
              <p:nvPr/>
            </p:nvSpPr>
            <p:spPr bwMode="gray">
              <a:xfrm rot="7223090">
                <a:off x="3402" y="1805"/>
                <a:ext cx="80" cy="66"/>
              </a:xfrm>
              <a:custGeom>
                <a:avLst/>
                <a:gdLst>
                  <a:gd name="T0" fmla="*/ 101 w 60"/>
                  <a:gd name="T1" fmla="*/ 0 h 55"/>
                  <a:gd name="T2" fmla="*/ 73 w 60"/>
                  <a:gd name="T3" fmla="*/ 59 h 55"/>
                  <a:gd name="T4" fmla="*/ 0 w 60"/>
                  <a:gd name="T5" fmla="*/ 72 h 55"/>
                  <a:gd name="T6" fmla="*/ 76 w 60"/>
                  <a:gd name="T7" fmla="*/ 60 h 55"/>
                  <a:gd name="T8" fmla="*/ 101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51" name="Freeform 249"/>
              <p:cNvSpPr>
                <a:spLocks/>
              </p:cNvSpPr>
              <p:nvPr/>
            </p:nvSpPr>
            <p:spPr bwMode="gray">
              <a:xfrm rot="7223090">
                <a:off x="3414" y="1800"/>
                <a:ext cx="84" cy="69"/>
              </a:xfrm>
              <a:custGeom>
                <a:avLst/>
                <a:gdLst>
                  <a:gd name="T0" fmla="*/ 107 w 63"/>
                  <a:gd name="T1" fmla="*/ 0 h 58"/>
                  <a:gd name="T2" fmla="*/ 76 w 63"/>
                  <a:gd name="T3" fmla="*/ 61 h 58"/>
                  <a:gd name="T4" fmla="*/ 0 w 63"/>
                  <a:gd name="T5" fmla="*/ 75 h 58"/>
                  <a:gd name="T6" fmla="*/ 80 w 63"/>
                  <a:gd name="T7" fmla="*/ 64 h 58"/>
                  <a:gd name="T8" fmla="*/ 107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52" name="Freeform 250"/>
              <p:cNvSpPr>
                <a:spLocks/>
              </p:cNvSpPr>
              <p:nvPr/>
            </p:nvSpPr>
            <p:spPr bwMode="gray">
              <a:xfrm rot="7223090">
                <a:off x="3390" y="1811"/>
                <a:ext cx="77" cy="62"/>
              </a:xfrm>
              <a:custGeom>
                <a:avLst/>
                <a:gdLst>
                  <a:gd name="T0" fmla="*/ 97 w 58"/>
                  <a:gd name="T1" fmla="*/ 0 h 52"/>
                  <a:gd name="T2" fmla="*/ 70 w 58"/>
                  <a:gd name="T3" fmla="*/ 56 h 52"/>
                  <a:gd name="T4" fmla="*/ 0 w 58"/>
                  <a:gd name="T5" fmla="*/ 68 h 52"/>
                  <a:gd name="T6" fmla="*/ 72 w 58"/>
                  <a:gd name="T7" fmla="*/ 57 h 52"/>
                  <a:gd name="T8" fmla="*/ 9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53" name="Freeform 251"/>
              <p:cNvSpPr>
                <a:spLocks/>
              </p:cNvSpPr>
              <p:nvPr/>
            </p:nvSpPr>
            <p:spPr bwMode="gray">
              <a:xfrm rot="7223090">
                <a:off x="3361" y="1825"/>
                <a:ext cx="66" cy="52"/>
              </a:xfrm>
              <a:custGeom>
                <a:avLst/>
                <a:gdLst>
                  <a:gd name="T0" fmla="*/ 85 w 49"/>
                  <a:gd name="T1" fmla="*/ 0 h 44"/>
                  <a:gd name="T2" fmla="*/ 62 w 49"/>
                  <a:gd name="T3" fmla="*/ 46 h 44"/>
                  <a:gd name="T4" fmla="*/ 0 w 49"/>
                  <a:gd name="T5" fmla="*/ 56 h 44"/>
                  <a:gd name="T6" fmla="*/ 63 w 49"/>
                  <a:gd name="T7" fmla="*/ 47 h 44"/>
                  <a:gd name="T8" fmla="*/ 85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54" name="Freeform 252"/>
              <p:cNvSpPr>
                <a:spLocks/>
              </p:cNvSpPr>
              <p:nvPr/>
            </p:nvSpPr>
            <p:spPr bwMode="gray">
              <a:xfrm rot="7223090">
                <a:off x="3370" y="1819"/>
                <a:ext cx="68" cy="56"/>
              </a:xfrm>
              <a:custGeom>
                <a:avLst/>
                <a:gdLst>
                  <a:gd name="T0" fmla="*/ 87 w 51"/>
                  <a:gd name="T1" fmla="*/ 0 h 47"/>
                  <a:gd name="T2" fmla="*/ 63 w 51"/>
                  <a:gd name="T3" fmla="*/ 50 h 47"/>
                  <a:gd name="T4" fmla="*/ 0 w 51"/>
                  <a:gd name="T5" fmla="*/ 60 h 47"/>
                  <a:gd name="T6" fmla="*/ 65 w 51"/>
                  <a:gd name="T7" fmla="*/ 51 h 47"/>
                  <a:gd name="T8" fmla="*/ 87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302155" name="Freeform 253"/>
              <p:cNvSpPr>
                <a:spLocks/>
              </p:cNvSpPr>
              <p:nvPr/>
            </p:nvSpPr>
            <p:spPr bwMode="gray">
              <a:xfrm rot="7223090">
                <a:off x="3351" y="1828"/>
                <a:ext cx="63" cy="52"/>
              </a:xfrm>
              <a:custGeom>
                <a:avLst/>
                <a:gdLst>
                  <a:gd name="T0" fmla="*/ 80 w 47"/>
                  <a:gd name="T1" fmla="*/ 0 h 43"/>
                  <a:gd name="T2" fmla="*/ 59 w 47"/>
                  <a:gd name="T3" fmla="*/ 47 h 43"/>
                  <a:gd name="T4" fmla="*/ 0 w 47"/>
                  <a:gd name="T5" fmla="*/ 57 h 43"/>
                  <a:gd name="T6" fmla="*/ 62 w 47"/>
                  <a:gd name="T7" fmla="*/ 48 h 43"/>
                  <a:gd name="T8" fmla="*/ 8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grpSp>
      <p:grpSp>
        <p:nvGrpSpPr>
          <p:cNvPr id="135176" name="Group 295"/>
          <p:cNvGrpSpPr>
            <a:grpSpLocks/>
          </p:cNvGrpSpPr>
          <p:nvPr/>
        </p:nvGrpSpPr>
        <p:grpSpPr bwMode="auto">
          <a:xfrm>
            <a:off x="4430406" y="2774076"/>
            <a:ext cx="1228569" cy="1131869"/>
            <a:chOff x="2860" y="2298"/>
            <a:chExt cx="975" cy="1003"/>
          </a:xfrm>
        </p:grpSpPr>
        <p:grpSp>
          <p:nvGrpSpPr>
            <p:cNvPr id="302157" name="Group 292"/>
            <p:cNvGrpSpPr>
              <a:grpSpLocks/>
            </p:cNvGrpSpPr>
            <p:nvPr/>
          </p:nvGrpSpPr>
          <p:grpSpPr bwMode="auto">
            <a:xfrm>
              <a:off x="2900" y="2334"/>
              <a:ext cx="935" cy="967"/>
              <a:chOff x="2900" y="2334"/>
              <a:chExt cx="935" cy="967"/>
            </a:xfrm>
          </p:grpSpPr>
          <p:sp>
            <p:nvSpPr>
              <p:cNvPr id="135197" name="Freeform 277"/>
              <p:cNvSpPr>
                <a:spLocks/>
              </p:cNvSpPr>
              <p:nvPr/>
            </p:nvSpPr>
            <p:spPr bwMode="gray">
              <a:xfrm rot="-10756093">
                <a:off x="2900" y="2334"/>
                <a:ext cx="476" cy="532"/>
              </a:xfrm>
              <a:custGeom>
                <a:avLst/>
                <a:gdLst>
                  <a:gd name="T0" fmla="*/ 399 w 365"/>
                  <a:gd name="T1" fmla="*/ 375 h 456"/>
                  <a:gd name="T2" fmla="*/ 274 w 365"/>
                  <a:gd name="T3" fmla="*/ 247 h 456"/>
                  <a:gd name="T4" fmla="*/ 30 w 365"/>
                  <a:gd name="T5" fmla="*/ 49 h 456"/>
                  <a:gd name="T6" fmla="*/ 30 w 365"/>
                  <a:gd name="T7" fmla="*/ 100 h 456"/>
                  <a:gd name="T8" fmla="*/ 189 w 365"/>
                  <a:gd name="T9" fmla="*/ 322 h 456"/>
                  <a:gd name="T10" fmla="*/ 310 w 365"/>
                  <a:gd name="T11" fmla="*/ 446 h 456"/>
                  <a:gd name="T12" fmla="*/ 425 w 365"/>
                  <a:gd name="T13" fmla="*/ 526 h 456"/>
                  <a:gd name="T14" fmla="*/ 476 w 365"/>
                  <a:gd name="T15" fmla="*/ 481 h 456"/>
                  <a:gd name="T16" fmla="*/ 399 w 365"/>
                  <a:gd name="T17" fmla="*/ 375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8" name="Freeform 278"/>
              <p:cNvSpPr>
                <a:spLocks/>
              </p:cNvSpPr>
              <p:nvPr/>
            </p:nvSpPr>
            <p:spPr bwMode="gray">
              <a:xfrm rot="-10756093">
                <a:off x="3181" y="2543"/>
                <a:ext cx="654" cy="447"/>
              </a:xfrm>
              <a:custGeom>
                <a:avLst/>
                <a:gdLst>
                  <a:gd name="T0" fmla="*/ 262 w 501"/>
                  <a:gd name="T1" fmla="*/ 0 h 383"/>
                  <a:gd name="T2" fmla="*/ 35 w 501"/>
                  <a:gd name="T3" fmla="*/ 58 h 383"/>
                  <a:gd name="T4" fmla="*/ 563 w 501"/>
                  <a:gd name="T5" fmla="*/ 446 h 383"/>
                  <a:gd name="T6" fmla="*/ 654 w 501"/>
                  <a:gd name="T7" fmla="*/ 369 h 383"/>
                  <a:gd name="T8" fmla="*/ 262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9" name="Freeform 279"/>
              <p:cNvSpPr>
                <a:spLocks/>
              </p:cNvSpPr>
              <p:nvPr/>
            </p:nvSpPr>
            <p:spPr bwMode="gray">
              <a:xfrm rot="-10756093">
                <a:off x="3070" y="2619"/>
                <a:ext cx="499" cy="682"/>
              </a:xfrm>
              <a:custGeom>
                <a:avLst/>
                <a:gdLst>
                  <a:gd name="T0" fmla="*/ 164 w 383"/>
                  <a:gd name="T1" fmla="*/ 6 h 586"/>
                  <a:gd name="T2" fmla="*/ 0 w 383"/>
                  <a:gd name="T3" fmla="*/ 313 h 586"/>
                  <a:gd name="T4" fmla="*/ 391 w 383"/>
                  <a:gd name="T5" fmla="*/ 682 h 586"/>
                  <a:gd name="T6" fmla="*/ 499 w 383"/>
                  <a:gd name="T7" fmla="*/ 514 h 586"/>
                  <a:gd name="T8" fmla="*/ 164 w 383"/>
                  <a:gd name="T9" fmla="*/ 6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200" name="Freeform 280"/>
              <p:cNvSpPr>
                <a:spLocks/>
              </p:cNvSpPr>
              <p:nvPr/>
            </p:nvSpPr>
            <p:spPr bwMode="gray">
              <a:xfrm rot="-10756093">
                <a:off x="3183" y="2445"/>
                <a:ext cx="391" cy="543"/>
              </a:xfrm>
              <a:custGeom>
                <a:avLst/>
                <a:gdLst>
                  <a:gd name="T0" fmla="*/ 0 w 300"/>
                  <a:gd name="T1" fmla="*/ 0 h 466"/>
                  <a:gd name="T2" fmla="*/ 52 w 300"/>
                  <a:gd name="T3" fmla="*/ 326 h 466"/>
                  <a:gd name="T4" fmla="*/ 351 w 300"/>
                  <a:gd name="T5" fmla="*/ 542 h 466"/>
                  <a:gd name="T6" fmla="*/ 391 w 300"/>
                  <a:gd name="T7" fmla="*/ 369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201" name="Freeform 281"/>
              <p:cNvSpPr>
                <a:spLocks/>
              </p:cNvSpPr>
              <p:nvPr/>
            </p:nvSpPr>
            <p:spPr bwMode="gray">
              <a:xfrm rot="-10756093">
                <a:off x="3006" y="2616"/>
                <a:ext cx="566" cy="413"/>
              </a:xfrm>
              <a:custGeom>
                <a:avLst/>
                <a:gdLst>
                  <a:gd name="T0" fmla="*/ 0 w 435"/>
                  <a:gd name="T1" fmla="*/ 43 h 354"/>
                  <a:gd name="T2" fmla="*/ 363 w 435"/>
                  <a:gd name="T3" fmla="*/ 41 h 354"/>
                  <a:gd name="T4" fmla="*/ 566 w 435"/>
                  <a:gd name="T5" fmla="*/ 350 h 354"/>
                  <a:gd name="T6" fmla="*/ 390 w 435"/>
                  <a:gd name="T7" fmla="*/ 413 h 354"/>
                  <a:gd name="T8" fmla="*/ 0 w 435"/>
                  <a:gd name="T9" fmla="*/ 4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3" name="Group 294"/>
            <p:cNvGrpSpPr>
              <a:grpSpLocks/>
            </p:cNvGrpSpPr>
            <p:nvPr/>
          </p:nvGrpSpPr>
          <p:grpSpPr bwMode="auto">
            <a:xfrm>
              <a:off x="2860" y="2298"/>
              <a:ext cx="176" cy="164"/>
              <a:chOff x="2860" y="2298"/>
              <a:chExt cx="176" cy="164"/>
            </a:xfrm>
          </p:grpSpPr>
          <p:sp>
            <p:nvSpPr>
              <p:cNvPr id="135195" name="Freeform 283"/>
              <p:cNvSpPr>
                <a:spLocks/>
              </p:cNvSpPr>
              <p:nvPr/>
            </p:nvSpPr>
            <p:spPr bwMode="gray">
              <a:xfrm rot="-10756093">
                <a:off x="2860" y="2298"/>
                <a:ext cx="80" cy="79"/>
              </a:xfrm>
              <a:custGeom>
                <a:avLst/>
                <a:gdLst>
                  <a:gd name="T0" fmla="*/ 80 w 61"/>
                  <a:gd name="T1" fmla="*/ 79 h 68"/>
                  <a:gd name="T2" fmla="*/ 4 w 61"/>
                  <a:gd name="T3" fmla="*/ 19 h 68"/>
                  <a:gd name="T4" fmla="*/ 0 w 61"/>
                  <a:gd name="T5" fmla="*/ 15 h 68"/>
                  <a:gd name="T6" fmla="*/ 10 w 61"/>
                  <a:gd name="T7" fmla="*/ 0 h 68"/>
                  <a:gd name="T8" fmla="*/ 13 w 61"/>
                  <a:gd name="T9" fmla="*/ 3 h 68"/>
                  <a:gd name="T10" fmla="*/ 80 w 61"/>
                  <a:gd name="T11" fmla="*/ 78 h 68"/>
                  <a:gd name="T12" fmla="*/ 80 w 61"/>
                  <a:gd name="T13" fmla="*/ 79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6" name="Freeform 284"/>
              <p:cNvSpPr>
                <a:spLocks/>
              </p:cNvSpPr>
              <p:nvPr/>
            </p:nvSpPr>
            <p:spPr bwMode="gray">
              <a:xfrm rot="-10756093">
                <a:off x="2899" y="2332"/>
                <a:ext cx="137" cy="131"/>
              </a:xfrm>
              <a:custGeom>
                <a:avLst/>
                <a:gdLst>
                  <a:gd name="T0" fmla="*/ 78 w 106"/>
                  <a:gd name="T1" fmla="*/ 0 h 113"/>
                  <a:gd name="T2" fmla="*/ 53 w 106"/>
                  <a:gd name="T3" fmla="*/ 48 h 113"/>
                  <a:gd name="T4" fmla="*/ 0 w 106"/>
                  <a:gd name="T5" fmla="*/ 65 h 113"/>
                  <a:gd name="T6" fmla="*/ 83 w 106"/>
                  <a:gd name="T7" fmla="*/ 123 h 113"/>
                  <a:gd name="T8" fmla="*/ 133 w 106"/>
                  <a:gd name="T9" fmla="*/ 78 h 113"/>
                  <a:gd name="T10" fmla="*/ 78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6" name="Group 293"/>
            <p:cNvGrpSpPr>
              <a:grpSpLocks/>
            </p:cNvGrpSpPr>
            <p:nvPr/>
          </p:nvGrpSpPr>
          <p:grpSpPr bwMode="auto">
            <a:xfrm>
              <a:off x="2905" y="2343"/>
              <a:ext cx="124" cy="110"/>
              <a:chOff x="2905" y="2343"/>
              <a:chExt cx="124" cy="110"/>
            </a:xfrm>
          </p:grpSpPr>
          <p:sp>
            <p:nvSpPr>
              <p:cNvPr id="135189" name="Freeform 286"/>
              <p:cNvSpPr>
                <a:spLocks/>
              </p:cNvSpPr>
              <p:nvPr/>
            </p:nvSpPr>
            <p:spPr bwMode="gray">
              <a:xfrm rot="-10756093">
                <a:off x="2939" y="2378"/>
                <a:ext cx="78" cy="63"/>
              </a:xfrm>
              <a:custGeom>
                <a:avLst/>
                <a:gdLst>
                  <a:gd name="T0" fmla="*/ 74 w 60"/>
                  <a:gd name="T1" fmla="*/ 0 h 55"/>
                  <a:gd name="T2" fmla="*/ 53 w 60"/>
                  <a:gd name="T3" fmla="*/ 47 h 55"/>
                  <a:gd name="T4" fmla="*/ 0 w 60"/>
                  <a:gd name="T5" fmla="*/ 57 h 55"/>
                  <a:gd name="T6" fmla="*/ 56 w 60"/>
                  <a:gd name="T7" fmla="*/ 48 h 55"/>
                  <a:gd name="T8" fmla="*/ 74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0" name="Freeform 287"/>
              <p:cNvSpPr>
                <a:spLocks/>
              </p:cNvSpPr>
              <p:nvPr/>
            </p:nvSpPr>
            <p:spPr bwMode="gray">
              <a:xfrm rot="-10756093">
                <a:off x="2947" y="2386"/>
                <a:ext cx="82" cy="67"/>
              </a:xfrm>
              <a:custGeom>
                <a:avLst/>
                <a:gdLst>
                  <a:gd name="T0" fmla="*/ 78 w 63"/>
                  <a:gd name="T1" fmla="*/ 0 h 58"/>
                  <a:gd name="T2" fmla="*/ 56 w 63"/>
                  <a:gd name="T3" fmla="*/ 50 h 58"/>
                  <a:gd name="T4" fmla="*/ 0 w 63"/>
                  <a:gd name="T5" fmla="*/ 61 h 58"/>
                  <a:gd name="T6" fmla="*/ 59 w 63"/>
                  <a:gd name="T7" fmla="*/ 52 h 58"/>
                  <a:gd name="T8" fmla="*/ 78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1" name="Freeform 288"/>
              <p:cNvSpPr>
                <a:spLocks/>
              </p:cNvSpPr>
              <p:nvPr/>
            </p:nvSpPr>
            <p:spPr bwMode="gray">
              <a:xfrm rot="-10756093">
                <a:off x="2931" y="2372"/>
                <a:ext cx="76" cy="60"/>
              </a:xfrm>
              <a:custGeom>
                <a:avLst/>
                <a:gdLst>
                  <a:gd name="T0" fmla="*/ 72 w 58"/>
                  <a:gd name="T1" fmla="*/ 0 h 52"/>
                  <a:gd name="T2" fmla="*/ 52 w 58"/>
                  <a:gd name="T3" fmla="*/ 45 h 52"/>
                  <a:gd name="T4" fmla="*/ 0 w 58"/>
                  <a:gd name="T5" fmla="*/ 55 h 52"/>
                  <a:gd name="T6" fmla="*/ 54 w 58"/>
                  <a:gd name="T7" fmla="*/ 46 h 52"/>
                  <a:gd name="T8" fmla="*/ 72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2" name="Freeform 289"/>
              <p:cNvSpPr>
                <a:spLocks/>
              </p:cNvSpPr>
              <p:nvPr/>
            </p:nvSpPr>
            <p:spPr bwMode="gray">
              <a:xfrm rot="-10756093">
                <a:off x="2913" y="2348"/>
                <a:ext cx="64" cy="51"/>
              </a:xfrm>
              <a:custGeom>
                <a:avLst/>
                <a:gdLst>
                  <a:gd name="T0" fmla="*/ 61 w 49"/>
                  <a:gd name="T1" fmla="*/ 0 h 44"/>
                  <a:gd name="T2" fmla="*/ 44 w 49"/>
                  <a:gd name="T3" fmla="*/ 38 h 44"/>
                  <a:gd name="T4" fmla="*/ 0 w 49"/>
                  <a:gd name="T5" fmla="*/ 46 h 44"/>
                  <a:gd name="T6" fmla="*/ 46 w 49"/>
                  <a:gd name="T7" fmla="*/ 39 h 44"/>
                  <a:gd name="T8" fmla="*/ 61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3" name="Freeform 290"/>
              <p:cNvSpPr>
                <a:spLocks/>
              </p:cNvSpPr>
              <p:nvPr/>
            </p:nvSpPr>
            <p:spPr bwMode="gray">
              <a:xfrm rot="-10756093">
                <a:off x="2918" y="2356"/>
                <a:ext cx="67" cy="54"/>
              </a:xfrm>
              <a:custGeom>
                <a:avLst/>
                <a:gdLst>
                  <a:gd name="T0" fmla="*/ 64 w 51"/>
                  <a:gd name="T1" fmla="*/ 0 h 47"/>
                  <a:gd name="T2" fmla="*/ 46 w 51"/>
                  <a:gd name="T3" fmla="*/ 40 h 47"/>
                  <a:gd name="T4" fmla="*/ 0 w 51"/>
                  <a:gd name="T5" fmla="*/ 48 h 47"/>
                  <a:gd name="T6" fmla="*/ 49 w 51"/>
                  <a:gd name="T7" fmla="*/ 41 h 47"/>
                  <a:gd name="T8" fmla="*/ 64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4" name="Freeform 291"/>
              <p:cNvSpPr>
                <a:spLocks/>
              </p:cNvSpPr>
              <p:nvPr/>
            </p:nvSpPr>
            <p:spPr bwMode="gray">
              <a:xfrm rot="-10756093">
                <a:off x="2905" y="2343"/>
                <a:ext cx="61" cy="50"/>
              </a:xfrm>
              <a:custGeom>
                <a:avLst/>
                <a:gdLst>
                  <a:gd name="T0" fmla="*/ 58 w 47"/>
                  <a:gd name="T1" fmla="*/ 0 h 43"/>
                  <a:gd name="T2" fmla="*/ 43 w 47"/>
                  <a:gd name="T3" fmla="*/ 37 h 43"/>
                  <a:gd name="T4" fmla="*/ 0 w 47"/>
                  <a:gd name="T5" fmla="*/ 45 h 43"/>
                  <a:gd name="T6" fmla="*/ 44 w 47"/>
                  <a:gd name="T7" fmla="*/ 38 h 43"/>
                  <a:gd name="T8" fmla="*/ 58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grpSp>
      </p:grpSp>
      <p:grpSp>
        <p:nvGrpSpPr>
          <p:cNvPr id="90" name="组合 89"/>
          <p:cNvGrpSpPr>
            <a:grpSpLocks/>
          </p:cNvGrpSpPr>
          <p:nvPr/>
        </p:nvGrpSpPr>
        <p:grpSpPr bwMode="auto">
          <a:xfrm>
            <a:off x="2617166" y="2800546"/>
            <a:ext cx="1781739" cy="2246257"/>
            <a:chOff x="3167063" y="3549650"/>
            <a:chExt cx="2246312" cy="3162634"/>
          </a:xfrm>
        </p:grpSpPr>
        <p:sp>
          <p:nvSpPr>
            <p:cNvPr id="16" name="TextBox 125"/>
            <p:cNvSpPr txBox="1"/>
            <p:nvPr/>
          </p:nvSpPr>
          <p:spPr>
            <a:xfrm>
              <a:off x="3167063" y="5455609"/>
              <a:ext cx="2171646" cy="125667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a:t>
              </a:r>
              <a:r>
                <a:rPr lang="zh-CN" altLang="en-US" sz="1000" dirty="0" smtClean="0">
                  <a:solidFill>
                    <a:srgbClr val="333333"/>
                  </a:solidFill>
                  <a:latin typeface="微软雅黑" pitchFamily="34" charset="-122"/>
                  <a:ea typeface="微软雅黑" pitchFamily="34" charset="-122"/>
                </a:rPr>
                <a:t>粘贴并</a:t>
              </a:r>
              <a:r>
                <a:rPr lang="zh-CN" altLang="en-US" sz="1000" dirty="0">
                  <a:solidFill>
                    <a:srgbClr val="333333"/>
                  </a:solidFill>
                  <a:latin typeface="微软雅黑" pitchFamily="34" charset="-122"/>
                  <a:ea typeface="微软雅黑" pitchFamily="34" charset="-122"/>
                </a:rPr>
                <a:t>选择只保留文字。</a:t>
              </a:r>
              <a:endParaRPr lang="en-US" altLang="zh-CN" sz="1000" dirty="0">
                <a:solidFill>
                  <a:srgbClr val="333333"/>
                </a:solidFill>
                <a:latin typeface="微软雅黑" pitchFamily="34" charset="-122"/>
                <a:ea typeface="微软雅黑" pitchFamily="34" charset="-122"/>
              </a:endParaRPr>
            </a:p>
          </p:txBody>
        </p:sp>
        <p:sp>
          <p:nvSpPr>
            <p:cNvPr id="302175" name="TextBox 126"/>
            <p:cNvSpPr txBox="1">
              <a:spLocks noChangeArrowheads="1"/>
            </p:cNvSpPr>
            <p:nvPr/>
          </p:nvSpPr>
          <p:spPr bwMode="auto">
            <a:xfrm>
              <a:off x="3213100" y="5076825"/>
              <a:ext cx="1279525" cy="4116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B0F0"/>
                  </a:solidFill>
                  <a:latin typeface="微软雅黑" pitchFamily="34" charset="-122"/>
                  <a:ea typeface="微软雅黑" pitchFamily="34" charset="-122"/>
                </a:rPr>
                <a:t>您的标题</a:t>
              </a:r>
            </a:p>
          </p:txBody>
        </p:sp>
        <p:sp>
          <p:nvSpPr>
            <p:cNvPr id="18" name="任意多边形 17"/>
            <p:cNvSpPr/>
            <p:nvPr/>
          </p:nvSpPr>
          <p:spPr>
            <a:xfrm>
              <a:off x="4272744" y="3549650"/>
              <a:ext cx="1140631" cy="1614919"/>
            </a:xfrm>
            <a:custGeom>
              <a:avLst/>
              <a:gdLst>
                <a:gd name="connsiteX0" fmla="*/ 1140031 w 1140031"/>
                <a:gd name="connsiteY0" fmla="*/ 0 h 1615044"/>
                <a:gd name="connsiteX1" fmla="*/ 0 w 1140031"/>
                <a:gd name="connsiteY1" fmla="*/ 1615044 h 1615044"/>
              </a:gdLst>
              <a:ahLst/>
              <a:cxnLst>
                <a:cxn ang="0">
                  <a:pos x="connsiteX0" y="connsiteY0"/>
                </a:cxn>
                <a:cxn ang="0">
                  <a:pos x="connsiteX1" y="connsiteY1"/>
                </a:cxn>
              </a:cxnLst>
              <a:rect l="l" t="t" r="r" b="b"/>
              <a:pathLst>
                <a:path w="1140031" h="1615044">
                  <a:moveTo>
                    <a:pt x="1140031" y="0"/>
                  </a:moveTo>
                  <a:lnTo>
                    <a:pt x="0" y="1615044"/>
                  </a:lnTo>
                </a:path>
              </a:pathLst>
            </a:custGeom>
            <a:ln>
              <a:headEnd type="diamond" w="med" len="med"/>
              <a:tailEnd type="diamond" w="med" len="med"/>
            </a:ln>
          </p:spPr>
          <p:style>
            <a:lnRef idx="1">
              <a:schemeClr val="accent5"/>
            </a:lnRef>
            <a:fillRef idx="0">
              <a:schemeClr val="accent5"/>
            </a:fillRef>
            <a:effectRef idx="0">
              <a:schemeClr val="accent5"/>
            </a:effectRef>
            <a:fontRef idx="minor">
              <a:schemeClr val="tx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89" name="组合 88"/>
          <p:cNvGrpSpPr>
            <a:grpSpLocks/>
          </p:cNvGrpSpPr>
          <p:nvPr/>
        </p:nvGrpSpPr>
        <p:grpSpPr bwMode="auto">
          <a:xfrm>
            <a:off x="4916794" y="2327882"/>
            <a:ext cx="2680169" cy="1312277"/>
            <a:chOff x="6065838" y="2884488"/>
            <a:chExt cx="3376612" cy="1848544"/>
          </a:xfrm>
        </p:grpSpPr>
        <p:sp>
          <p:nvSpPr>
            <p:cNvPr id="14" name="TextBox 123"/>
            <p:cNvSpPr txBox="1"/>
            <p:nvPr/>
          </p:nvSpPr>
          <p:spPr>
            <a:xfrm>
              <a:off x="7272338" y="3475735"/>
              <a:ext cx="2170112" cy="1257297"/>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79" name="TextBox 124"/>
            <p:cNvSpPr txBox="1">
              <a:spLocks noChangeArrowheads="1"/>
            </p:cNvSpPr>
            <p:nvPr/>
          </p:nvSpPr>
          <p:spPr bwMode="auto">
            <a:xfrm>
              <a:off x="7316788" y="3095625"/>
              <a:ext cx="1281112" cy="411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19" name="任意多边形 18"/>
            <p:cNvSpPr/>
            <p:nvPr/>
          </p:nvSpPr>
          <p:spPr>
            <a:xfrm>
              <a:off x="6065838" y="2884488"/>
              <a:ext cx="1235075" cy="367532"/>
            </a:xfrm>
            <a:custGeom>
              <a:avLst/>
              <a:gdLst>
                <a:gd name="connsiteX0" fmla="*/ 0 w 1235034"/>
                <a:gd name="connsiteY0" fmla="*/ 0 h 368135"/>
                <a:gd name="connsiteX1" fmla="*/ 0 w 1235034"/>
                <a:gd name="connsiteY1" fmla="*/ 368135 h 368135"/>
                <a:gd name="connsiteX2" fmla="*/ 1235034 w 1235034"/>
                <a:gd name="connsiteY2" fmla="*/ 368135 h 368135"/>
              </a:gdLst>
              <a:ahLst/>
              <a:cxnLst>
                <a:cxn ang="0">
                  <a:pos x="connsiteX0" y="connsiteY0"/>
                </a:cxn>
                <a:cxn ang="0">
                  <a:pos x="connsiteX1" y="connsiteY1"/>
                </a:cxn>
                <a:cxn ang="0">
                  <a:pos x="connsiteX2" y="connsiteY2"/>
                </a:cxn>
              </a:cxnLst>
              <a:rect l="l" t="t" r="r" b="b"/>
              <a:pathLst>
                <a:path w="1235034" h="368135">
                  <a:moveTo>
                    <a:pt x="0" y="0"/>
                  </a:moveTo>
                  <a:lnTo>
                    <a:pt x="0" y="368135"/>
                  </a:lnTo>
                  <a:lnTo>
                    <a:pt x="1235034" y="368135"/>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91" name="组合 90"/>
          <p:cNvGrpSpPr>
            <a:grpSpLocks/>
          </p:cNvGrpSpPr>
          <p:nvPr/>
        </p:nvGrpSpPr>
        <p:grpSpPr bwMode="auto">
          <a:xfrm>
            <a:off x="1817021" y="1048544"/>
            <a:ext cx="2215203" cy="1337319"/>
            <a:chOff x="2159000" y="971550"/>
            <a:chExt cx="2790825" cy="1995488"/>
          </a:xfrm>
        </p:grpSpPr>
        <p:sp>
          <p:nvSpPr>
            <p:cNvPr id="12" name="TextBox 121"/>
            <p:cNvSpPr txBox="1"/>
            <p:nvPr/>
          </p:nvSpPr>
          <p:spPr>
            <a:xfrm>
              <a:off x="2159000" y="1351463"/>
              <a:ext cx="2171700" cy="1331826"/>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83" name="TextBox 122"/>
            <p:cNvSpPr txBox="1">
              <a:spLocks noChangeArrowheads="1"/>
            </p:cNvSpPr>
            <p:nvPr/>
          </p:nvSpPr>
          <p:spPr bwMode="auto">
            <a:xfrm>
              <a:off x="2205037" y="971550"/>
              <a:ext cx="1279525" cy="43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20" name="任意多边形 19"/>
            <p:cNvSpPr/>
            <p:nvPr/>
          </p:nvSpPr>
          <p:spPr>
            <a:xfrm>
              <a:off x="3287713" y="1199122"/>
              <a:ext cx="1662112" cy="1767916"/>
            </a:xfrm>
            <a:custGeom>
              <a:avLst/>
              <a:gdLst>
                <a:gd name="connsiteX0" fmla="*/ 1662546 w 1662546"/>
                <a:gd name="connsiteY0" fmla="*/ 1769423 h 1769423"/>
                <a:gd name="connsiteX1" fmla="*/ 1662546 w 1662546"/>
                <a:gd name="connsiteY1" fmla="*/ 0 h 1769423"/>
                <a:gd name="connsiteX2" fmla="*/ 0 w 1662546"/>
                <a:gd name="connsiteY2" fmla="*/ 0 h 1769423"/>
              </a:gdLst>
              <a:ahLst/>
              <a:cxnLst>
                <a:cxn ang="0">
                  <a:pos x="connsiteX0" y="connsiteY0"/>
                </a:cxn>
                <a:cxn ang="0">
                  <a:pos x="connsiteX1" y="connsiteY1"/>
                </a:cxn>
                <a:cxn ang="0">
                  <a:pos x="connsiteX2" y="connsiteY2"/>
                </a:cxn>
              </a:cxnLst>
              <a:rect l="l" t="t" r="r" b="b"/>
              <a:pathLst>
                <a:path w="1662546" h="1769423">
                  <a:moveTo>
                    <a:pt x="1662546" y="1769423"/>
                  </a:moveTo>
                  <a:lnTo>
                    <a:pt x="1662546" y="0"/>
                  </a:lnTo>
                  <a:lnTo>
                    <a:pt x="0" y="0"/>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sp>
        <p:nvSpPr>
          <p:cNvPr id="86"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6"/>
                                        </p:tgtEl>
                                        <p:attrNameLst>
                                          <p:attrName>style.visibility</p:attrName>
                                        </p:attrNameLst>
                                      </p:cBhvr>
                                      <p:to>
                                        <p:strVal val="visible"/>
                                      </p:to>
                                    </p:set>
                                    <p:anim by="(-#ppt_w*2)" calcmode="lin" valueType="num">
                                      <p:cBhvr rctx="PPT">
                                        <p:cTn id="7" dur="250" autoRev="1" fill="hold">
                                          <p:stCondLst>
                                            <p:cond delay="0"/>
                                          </p:stCondLst>
                                        </p:cTn>
                                        <p:tgtEl>
                                          <p:spTgt spid="86"/>
                                        </p:tgtEl>
                                        <p:attrNameLst>
                                          <p:attrName>ppt_w</p:attrName>
                                        </p:attrNameLst>
                                      </p:cBhvr>
                                    </p:anim>
                                    <p:anim by="(#ppt_w*0.50)" calcmode="lin" valueType="num">
                                      <p:cBhvr>
                                        <p:cTn id="8" dur="250" decel="50000" autoRev="1" fill="hold">
                                          <p:stCondLst>
                                            <p:cond delay="0"/>
                                          </p:stCondLst>
                                        </p:cTn>
                                        <p:tgtEl>
                                          <p:spTgt spid="86"/>
                                        </p:tgtEl>
                                        <p:attrNameLst>
                                          <p:attrName>ppt_x</p:attrName>
                                        </p:attrNameLst>
                                      </p:cBhvr>
                                    </p:anim>
                                    <p:anim from="(-#ppt_h/2)" to="(#ppt_y)" calcmode="lin" valueType="num">
                                      <p:cBhvr>
                                        <p:cTn id="9" dur="500" fill="hold">
                                          <p:stCondLst>
                                            <p:cond delay="0"/>
                                          </p:stCondLst>
                                        </p:cTn>
                                        <p:tgtEl>
                                          <p:spTgt spid="86"/>
                                        </p:tgtEl>
                                        <p:attrNameLst>
                                          <p:attrName>ppt_y</p:attrName>
                                        </p:attrNameLst>
                                      </p:cBhvr>
                                    </p:anim>
                                    <p:animRot by="21600000">
                                      <p:cBhvr>
                                        <p:cTn id="10" dur="500" fill="hold">
                                          <p:stCondLst>
                                            <p:cond delay="0"/>
                                          </p:stCondLst>
                                        </p:cTn>
                                        <p:tgtEl>
                                          <p:spTgt spid="86"/>
                                        </p:tgtEl>
                                        <p:attrNameLst>
                                          <p:attrName>r</p:attrName>
                                        </p:attrNameLst>
                                      </p:cBhvr>
                                    </p:animRot>
                                  </p:childTnLst>
                                </p:cTn>
                              </p:par>
                            </p:childTnLst>
                          </p:cTn>
                        </p:par>
                        <p:par>
                          <p:cTn id="11" fill="hold">
                            <p:stCondLst>
                              <p:cond delay="900"/>
                            </p:stCondLst>
                            <p:childTnLst>
                              <p:par>
                                <p:cTn id="12" presetID="35" presetClass="entr" presetSubtype="0" fill="hold" nodeType="after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2000"/>
                                        <p:tgtEl>
                                          <p:spTgt spid="88"/>
                                        </p:tgtEl>
                                      </p:cBhvr>
                                    </p:animEffect>
                                    <p:anim calcmode="lin" valueType="num">
                                      <p:cBhvr>
                                        <p:cTn id="15" dur="2000" fill="hold"/>
                                        <p:tgtEl>
                                          <p:spTgt spid="88"/>
                                        </p:tgtEl>
                                        <p:attrNameLst>
                                          <p:attrName>style.rotation</p:attrName>
                                        </p:attrNameLst>
                                      </p:cBhvr>
                                      <p:tavLst>
                                        <p:tav tm="0">
                                          <p:val>
                                            <p:fltVal val="720"/>
                                          </p:val>
                                        </p:tav>
                                        <p:tav tm="100000">
                                          <p:val>
                                            <p:fltVal val="0"/>
                                          </p:val>
                                        </p:tav>
                                      </p:tavLst>
                                    </p:anim>
                                    <p:anim calcmode="lin" valueType="num">
                                      <p:cBhvr>
                                        <p:cTn id="16" dur="2000" fill="hold"/>
                                        <p:tgtEl>
                                          <p:spTgt spid="88"/>
                                        </p:tgtEl>
                                        <p:attrNameLst>
                                          <p:attrName>ppt_h</p:attrName>
                                        </p:attrNameLst>
                                      </p:cBhvr>
                                      <p:tavLst>
                                        <p:tav tm="0">
                                          <p:val>
                                            <p:fltVal val="0"/>
                                          </p:val>
                                        </p:tav>
                                        <p:tav tm="100000">
                                          <p:val>
                                            <p:strVal val="#ppt_h"/>
                                          </p:val>
                                        </p:tav>
                                      </p:tavLst>
                                    </p:anim>
                                    <p:anim calcmode="lin" valueType="num">
                                      <p:cBhvr>
                                        <p:cTn id="17" dur="2000" fill="hold"/>
                                        <p:tgtEl>
                                          <p:spTgt spid="88"/>
                                        </p:tgtEl>
                                        <p:attrNameLst>
                                          <p:attrName>ppt_w</p:attrName>
                                        </p:attrNameLst>
                                      </p:cBhvr>
                                      <p:tavLst>
                                        <p:tav tm="0">
                                          <p:val>
                                            <p:fltVal val="0"/>
                                          </p:val>
                                        </p:tav>
                                        <p:tav tm="100000">
                                          <p:val>
                                            <p:strVal val="#ppt_w"/>
                                          </p:val>
                                        </p:tav>
                                      </p:tavLst>
                                    </p:anim>
                                  </p:childTnLst>
                                </p:cTn>
                              </p:par>
                            </p:childTnLst>
                          </p:cTn>
                        </p:par>
                        <p:par>
                          <p:cTn id="18" fill="hold">
                            <p:stCondLst>
                              <p:cond delay="2900"/>
                            </p:stCondLst>
                            <p:childTnLst>
                              <p:par>
                                <p:cTn id="19" presetID="12" presetClass="entr" presetSubtype="2" fill="hold" nodeType="afterEffect">
                                  <p:stCondLst>
                                    <p:cond delay="0"/>
                                  </p:stCondLst>
                                  <p:childTnLst>
                                    <p:set>
                                      <p:cBhvr>
                                        <p:cTn id="20" dur="1" fill="hold">
                                          <p:stCondLst>
                                            <p:cond delay="0"/>
                                          </p:stCondLst>
                                        </p:cTn>
                                        <p:tgtEl>
                                          <p:spTgt spid="135175"/>
                                        </p:tgtEl>
                                        <p:attrNameLst>
                                          <p:attrName>style.visibility</p:attrName>
                                        </p:attrNameLst>
                                      </p:cBhvr>
                                      <p:to>
                                        <p:strVal val="visible"/>
                                      </p:to>
                                    </p:set>
                                    <p:animEffect transition="in" filter="slide(fromRight)">
                                      <p:cBhvr>
                                        <p:cTn id="21" dur="500"/>
                                        <p:tgtEl>
                                          <p:spTgt spid="135175"/>
                                        </p:tgtEl>
                                      </p:cBhvr>
                                    </p:animEffect>
                                  </p:childTnLst>
                                </p:cTn>
                              </p:par>
                            </p:childTnLst>
                          </p:cTn>
                        </p:par>
                        <p:par>
                          <p:cTn id="22" fill="hold">
                            <p:stCondLst>
                              <p:cond delay="3400"/>
                            </p:stCondLst>
                            <p:childTnLst>
                              <p:par>
                                <p:cTn id="23" presetID="26" presetClass="emph" presetSubtype="0" fill="hold" nodeType="afterEffect">
                                  <p:stCondLst>
                                    <p:cond delay="0"/>
                                  </p:stCondLst>
                                  <p:childTnLst>
                                    <p:animEffect transition="out" filter="fade">
                                      <p:cBhvr>
                                        <p:cTn id="24" dur="500" tmFilter="0, 0; .2, .5; .8, .5; 1, 0"/>
                                        <p:tgtEl>
                                          <p:spTgt spid="135175"/>
                                        </p:tgtEl>
                                      </p:cBhvr>
                                    </p:animEffect>
                                    <p:animScale>
                                      <p:cBhvr>
                                        <p:cTn id="25" dur="250" autoRev="1" fill="hold"/>
                                        <p:tgtEl>
                                          <p:spTgt spid="135175"/>
                                        </p:tgtEl>
                                      </p:cBhvr>
                                      <p:by x="105000" y="105000"/>
                                    </p:animScale>
                                  </p:childTnLst>
                                </p:cTn>
                              </p:par>
                            </p:childTnLst>
                          </p:cTn>
                        </p:par>
                        <p:par>
                          <p:cTn id="26" fill="hold">
                            <p:stCondLst>
                              <p:cond delay="3900"/>
                            </p:stCondLst>
                            <p:childTnLst>
                              <p:par>
                                <p:cTn id="27" presetID="1" presetClass="entr" presetSubtype="0" fill="hold" nodeType="afterEffect">
                                  <p:stCondLst>
                                    <p:cond delay="0"/>
                                  </p:stCondLst>
                                  <p:childTnLst>
                                    <p:set>
                                      <p:cBhvr>
                                        <p:cTn id="28" dur="1" fill="hold">
                                          <p:stCondLst>
                                            <p:cond delay="0"/>
                                          </p:stCondLst>
                                        </p:cTn>
                                        <p:tgtEl>
                                          <p:spTgt spid="135172"/>
                                        </p:tgtEl>
                                        <p:attrNameLst>
                                          <p:attrName>style.visibility</p:attrName>
                                        </p:attrNameLst>
                                      </p:cBhvr>
                                      <p:to>
                                        <p:strVal val="visible"/>
                                      </p:to>
                                    </p:set>
                                  </p:childTnLst>
                                </p:cTn>
                              </p:par>
                            </p:childTnLst>
                          </p:cTn>
                        </p:par>
                        <p:par>
                          <p:cTn id="29" fill="hold">
                            <p:stCondLst>
                              <p:cond delay="3900"/>
                            </p:stCondLst>
                            <p:childTnLst>
                              <p:par>
                                <p:cTn id="30" presetID="12" presetClass="entr" presetSubtype="8" fill="hold" nodeType="afterEffect">
                                  <p:stCondLst>
                                    <p:cond delay="0"/>
                                  </p:stCondLst>
                                  <p:childTnLst>
                                    <p:set>
                                      <p:cBhvr>
                                        <p:cTn id="31" dur="1" fill="hold">
                                          <p:stCondLst>
                                            <p:cond delay="0"/>
                                          </p:stCondLst>
                                        </p:cTn>
                                        <p:tgtEl>
                                          <p:spTgt spid="135174"/>
                                        </p:tgtEl>
                                        <p:attrNameLst>
                                          <p:attrName>style.visibility</p:attrName>
                                        </p:attrNameLst>
                                      </p:cBhvr>
                                      <p:to>
                                        <p:strVal val="visible"/>
                                      </p:to>
                                    </p:set>
                                    <p:animEffect transition="in" filter="slide(fromLeft)">
                                      <p:cBhvr>
                                        <p:cTn id="32" dur="500"/>
                                        <p:tgtEl>
                                          <p:spTgt spid="135174"/>
                                        </p:tgtEl>
                                      </p:cBhvr>
                                    </p:animEffect>
                                  </p:childTnLst>
                                </p:cTn>
                              </p:par>
                            </p:childTnLst>
                          </p:cTn>
                        </p:par>
                        <p:par>
                          <p:cTn id="33" fill="hold">
                            <p:stCondLst>
                              <p:cond delay="4400"/>
                            </p:stCondLst>
                            <p:childTnLst>
                              <p:par>
                                <p:cTn id="34" presetID="26" presetClass="emph" presetSubtype="0" fill="hold" nodeType="afterEffect">
                                  <p:stCondLst>
                                    <p:cond delay="0"/>
                                  </p:stCondLst>
                                  <p:childTnLst>
                                    <p:animEffect transition="out" filter="fade">
                                      <p:cBhvr>
                                        <p:cTn id="35" dur="500" tmFilter="0, 0; .2, .5; .8, .5; 1, 0"/>
                                        <p:tgtEl>
                                          <p:spTgt spid="135174"/>
                                        </p:tgtEl>
                                      </p:cBhvr>
                                    </p:animEffect>
                                    <p:animScale>
                                      <p:cBhvr>
                                        <p:cTn id="36" dur="250" autoRev="1" fill="hold"/>
                                        <p:tgtEl>
                                          <p:spTgt spid="135174"/>
                                        </p:tgtEl>
                                      </p:cBhvr>
                                      <p:by x="105000" y="105000"/>
                                    </p:animScale>
                                  </p:childTnLst>
                                </p:cTn>
                              </p:par>
                            </p:childTnLst>
                          </p:cTn>
                        </p:par>
                        <p:par>
                          <p:cTn id="37" fill="hold">
                            <p:stCondLst>
                              <p:cond delay="4900"/>
                            </p:stCondLst>
                            <p:childTnLst>
                              <p:par>
                                <p:cTn id="38" presetID="1" presetClass="entr" presetSubtype="0" fill="hold" nodeType="afterEffect">
                                  <p:stCondLst>
                                    <p:cond delay="0"/>
                                  </p:stCondLst>
                                  <p:childTnLst>
                                    <p:set>
                                      <p:cBhvr>
                                        <p:cTn id="39" dur="1" fill="hold">
                                          <p:stCondLst>
                                            <p:cond delay="0"/>
                                          </p:stCondLst>
                                        </p:cTn>
                                        <p:tgtEl>
                                          <p:spTgt spid="135171"/>
                                        </p:tgtEl>
                                        <p:attrNameLst>
                                          <p:attrName>style.visibility</p:attrName>
                                        </p:attrNameLst>
                                      </p:cBhvr>
                                      <p:to>
                                        <p:strVal val="visible"/>
                                      </p:to>
                                    </p:set>
                                  </p:childTnLst>
                                </p:cTn>
                              </p:par>
                            </p:childTnLst>
                          </p:cTn>
                        </p:par>
                        <p:par>
                          <p:cTn id="40" fill="hold">
                            <p:stCondLst>
                              <p:cond delay="4900"/>
                            </p:stCondLst>
                            <p:childTnLst>
                              <p:par>
                                <p:cTn id="41" presetID="12" presetClass="entr" presetSubtype="4" fill="hold" nodeType="afterEffect">
                                  <p:stCondLst>
                                    <p:cond delay="0"/>
                                  </p:stCondLst>
                                  <p:childTnLst>
                                    <p:set>
                                      <p:cBhvr>
                                        <p:cTn id="42" dur="1" fill="hold">
                                          <p:stCondLst>
                                            <p:cond delay="0"/>
                                          </p:stCondLst>
                                        </p:cTn>
                                        <p:tgtEl>
                                          <p:spTgt spid="135176"/>
                                        </p:tgtEl>
                                        <p:attrNameLst>
                                          <p:attrName>style.visibility</p:attrName>
                                        </p:attrNameLst>
                                      </p:cBhvr>
                                      <p:to>
                                        <p:strVal val="visible"/>
                                      </p:to>
                                    </p:set>
                                    <p:animEffect transition="in" filter="slide(fromBottom)">
                                      <p:cBhvr>
                                        <p:cTn id="43" dur="500"/>
                                        <p:tgtEl>
                                          <p:spTgt spid="135176"/>
                                        </p:tgtEl>
                                      </p:cBhvr>
                                    </p:animEffect>
                                  </p:childTnLst>
                                </p:cTn>
                              </p:par>
                            </p:childTnLst>
                          </p:cTn>
                        </p:par>
                        <p:par>
                          <p:cTn id="44" fill="hold">
                            <p:stCondLst>
                              <p:cond delay="5400"/>
                            </p:stCondLst>
                            <p:childTnLst>
                              <p:par>
                                <p:cTn id="45" presetID="26" presetClass="emph" presetSubtype="0" fill="hold" nodeType="afterEffect">
                                  <p:stCondLst>
                                    <p:cond delay="0"/>
                                  </p:stCondLst>
                                  <p:childTnLst>
                                    <p:animEffect transition="out" filter="fade">
                                      <p:cBhvr>
                                        <p:cTn id="46" dur="500" tmFilter="0, 0; .2, .5; .8, .5; 1, 0"/>
                                        <p:tgtEl>
                                          <p:spTgt spid="135176"/>
                                        </p:tgtEl>
                                      </p:cBhvr>
                                    </p:animEffect>
                                    <p:animScale>
                                      <p:cBhvr>
                                        <p:cTn id="47" dur="250" autoRev="1" fill="hold"/>
                                        <p:tgtEl>
                                          <p:spTgt spid="135176"/>
                                        </p:tgtEl>
                                      </p:cBhvr>
                                      <p:by x="105000" y="105000"/>
                                    </p:animScale>
                                  </p:childTnLst>
                                </p:cTn>
                              </p:par>
                            </p:childTnLst>
                          </p:cTn>
                        </p:par>
                        <p:par>
                          <p:cTn id="48" fill="hold">
                            <p:stCondLst>
                              <p:cond delay="5900"/>
                            </p:stCondLst>
                            <p:childTnLst>
                              <p:par>
                                <p:cTn id="49" presetID="1" presetClass="entr" presetSubtype="0" fill="hold" nodeType="afterEffect">
                                  <p:stCondLst>
                                    <p:cond delay="0"/>
                                  </p:stCondLst>
                                  <p:childTnLst>
                                    <p:set>
                                      <p:cBhvr>
                                        <p:cTn id="50" dur="1" fill="hold">
                                          <p:stCondLst>
                                            <p:cond delay="0"/>
                                          </p:stCondLst>
                                        </p:cTn>
                                        <p:tgtEl>
                                          <p:spTgt spid="135173"/>
                                        </p:tgtEl>
                                        <p:attrNameLst>
                                          <p:attrName>style.visibility</p:attrName>
                                        </p:attrNameLst>
                                      </p:cBhvr>
                                      <p:to>
                                        <p:strVal val="visible"/>
                                      </p:to>
                                    </p:set>
                                  </p:childTnLst>
                                </p:cTn>
                              </p:par>
                            </p:childTnLst>
                          </p:cTn>
                        </p:par>
                        <p:par>
                          <p:cTn id="51" fill="hold">
                            <p:stCondLst>
                              <p:cond delay="5900"/>
                            </p:stCondLst>
                            <p:childTnLst>
                              <p:par>
                                <p:cTn id="52" presetID="12" presetClass="entr" presetSubtype="2" fill="hold" nodeType="afterEffect">
                                  <p:stCondLst>
                                    <p:cond delay="0"/>
                                  </p:stCondLst>
                                  <p:childTnLst>
                                    <p:set>
                                      <p:cBhvr>
                                        <p:cTn id="53" dur="1" fill="hold">
                                          <p:stCondLst>
                                            <p:cond delay="0"/>
                                          </p:stCondLst>
                                        </p:cTn>
                                        <p:tgtEl>
                                          <p:spTgt spid="89"/>
                                        </p:tgtEl>
                                        <p:attrNameLst>
                                          <p:attrName>style.visibility</p:attrName>
                                        </p:attrNameLst>
                                      </p:cBhvr>
                                      <p:to>
                                        <p:strVal val="visible"/>
                                      </p:to>
                                    </p:set>
                                    <p:animEffect transition="in" filter="slide(fromRight)">
                                      <p:cBhvr>
                                        <p:cTn id="54" dur="500"/>
                                        <p:tgtEl>
                                          <p:spTgt spid="89"/>
                                        </p:tgtEl>
                                      </p:cBhvr>
                                    </p:animEffect>
                                  </p:childTnLst>
                                </p:cTn>
                              </p:par>
                            </p:childTnLst>
                          </p:cTn>
                        </p:par>
                        <p:par>
                          <p:cTn id="55" fill="hold">
                            <p:stCondLst>
                              <p:cond delay="6400"/>
                            </p:stCondLst>
                            <p:childTnLst>
                              <p:par>
                                <p:cTn id="56" presetID="12" presetClass="entr" presetSubtype="8"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slide(fromLeft)">
                                      <p:cBhvr>
                                        <p:cTn id="58" dur="500"/>
                                        <p:tgtEl>
                                          <p:spTgt spid="91"/>
                                        </p:tgtEl>
                                      </p:cBhvr>
                                    </p:animEffect>
                                  </p:childTnLst>
                                </p:cTn>
                              </p:par>
                            </p:childTnLst>
                          </p:cTn>
                        </p:par>
                        <p:par>
                          <p:cTn id="59" fill="hold">
                            <p:stCondLst>
                              <p:cond delay="6900"/>
                            </p:stCondLst>
                            <p:childTnLst>
                              <p:par>
                                <p:cTn id="60" presetID="12" presetClass="entr" presetSubtype="4"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lide(fromBottom)">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7264304" y="2338104"/>
            <a:ext cx="1678413" cy="1237745"/>
            <a:chOff x="7737176" y="3044094"/>
            <a:chExt cx="1677511" cy="1374579"/>
          </a:xfrm>
        </p:grpSpPr>
        <p:grpSp>
          <p:nvGrpSpPr>
            <p:cNvPr id="202774" name="组合 5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lIns="110758" tIns="55379" rIns="110758" bIns="55379" anchor="ctr"/>
              <a:lstStyle/>
              <a:p>
                <a:pPr algn="l" defTabSz="879590"/>
                <a:endParaRPr lang="zh-CN" altLang="en-US" sz="1700">
                  <a:solidFill>
                    <a:srgbClr val="000000"/>
                  </a:solidFill>
                  <a:ea typeface="微软雅黑" pitchFamily="34" charset="-122"/>
                </a:endParaRPr>
              </a:p>
            </p:txBody>
          </p:sp>
          <p:sp>
            <p:nvSpPr>
              <p:cNvPr id="57" name="Oval 19"/>
              <p:cNvSpPr>
                <a:spLocks noChangeArrowheads="1"/>
              </p:cNvSpPr>
              <p:nvPr/>
            </p:nvSpPr>
            <p:spPr bwMode="auto">
              <a:xfrm>
                <a:off x="8011516" y="2699415"/>
                <a:ext cx="1931237" cy="1931674"/>
              </a:xfrm>
              <a:prstGeom prst="ellipse">
                <a:avLst/>
              </a:prstGeom>
              <a:solidFill>
                <a:srgbClr val="0070C0"/>
              </a:solidFill>
              <a:ln>
                <a:noFill/>
              </a:ln>
              <a:extLst>
                <a:ext uri="{91240B29-F687-4F45-9708-019B960494DF}">
                  <a14:hiddenLine xmlns:a14="http://schemas.microsoft.com/office/drawing/2010/main" xmlns="" w="25400" algn="ctr">
                    <a:solidFill>
                      <a:srgbClr val="000000"/>
                    </a:solidFill>
                    <a:round/>
                    <a:headEnd/>
                    <a:tailEnd/>
                  </a14:hiddenLine>
                </a:ext>
              </a:extLst>
            </p:spPr>
            <p:txBody>
              <a:bodyPr lIns="110758" tIns="55379" rIns="110758" bIns="55379" anchor="ctr"/>
              <a:lstStyle/>
              <a:p>
                <a:pPr defTabSz="879590"/>
                <a:endParaRPr lang="zh-CN" altLang="en-US" sz="1900" b="1">
                  <a:solidFill>
                    <a:srgbClr val="FFFFFF"/>
                  </a:solidFill>
                  <a:latin typeface="微软雅黑" pitchFamily="34" charset="-122"/>
                  <a:ea typeface="微软雅黑" pitchFamily="34" charset="-122"/>
                </a:endParaRPr>
              </a:p>
            </p:txBody>
          </p:sp>
          <p:sp>
            <p:nvSpPr>
              <p:cNvPr id="58" name="未知"/>
              <p:cNvSpPr>
                <a:spLocks/>
              </p:cNvSpPr>
              <p:nvPr/>
            </p:nvSpPr>
            <p:spPr bwMode="auto">
              <a:xfrm>
                <a:off x="8232713" y="2743105"/>
                <a:ext cx="1489791" cy="72744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400" kern="0" dirty="0">
                  <a:solidFill>
                    <a:sysClr val="windowText" lastClr="000000"/>
                  </a:solidFill>
                  <a:ea typeface="微软雅黑" pitchFamily="34" charset="-122"/>
                </a:endParaRPr>
              </a:p>
            </p:txBody>
          </p:sp>
        </p:grpSp>
        <p:sp>
          <p:nvSpPr>
            <p:cNvPr id="55" name="TextBox 54"/>
            <p:cNvSpPr txBox="1">
              <a:spLocks noChangeArrowheads="1"/>
            </p:cNvSpPr>
            <p:nvPr/>
          </p:nvSpPr>
          <p:spPr bwMode="auto">
            <a:xfrm>
              <a:off x="8035652" y="3342246"/>
              <a:ext cx="1101533" cy="722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3500" i="1" dirty="0" smtClean="0">
                  <a:solidFill>
                    <a:srgbClr val="FFFFFF"/>
                  </a:solidFill>
                  <a:latin typeface="Impact" pitchFamily="34" charset="0"/>
                  <a:ea typeface="微软雅黑" pitchFamily="34" charset="-122"/>
                </a:rPr>
                <a:t>2015</a:t>
              </a:r>
              <a:endParaRPr lang="zh-CN" altLang="en-US" sz="3500" i="1" dirty="0">
                <a:solidFill>
                  <a:srgbClr val="FFFFFF"/>
                </a:solidFill>
                <a:latin typeface="Impact" pitchFamily="34" charset="0"/>
                <a:ea typeface="微软雅黑" pitchFamily="34" charset="-122"/>
              </a:endParaRPr>
            </a:p>
          </p:txBody>
        </p:sp>
      </p:grpSp>
      <p:sp>
        <p:nvSpPr>
          <p:cNvPr id="59" name="AutoShape 7"/>
          <p:cNvSpPr>
            <a:spLocks noChangeArrowheads="1"/>
          </p:cNvSpPr>
          <p:nvPr/>
        </p:nvSpPr>
        <p:spPr bwMode="auto">
          <a:xfrm>
            <a:off x="244453" y="2519606"/>
            <a:ext cx="6684672" cy="825583"/>
          </a:xfrm>
          <a:prstGeom prst="homePlate">
            <a:avLst>
              <a:gd name="adj" fmla="val 44433"/>
            </a:avLst>
          </a:prstGeom>
          <a:gradFill rotWithShape="1">
            <a:gsLst>
              <a:gs pos="0">
                <a:srgbClr val="FAFAFA"/>
              </a:gs>
              <a:gs pos="100000">
                <a:srgbClr val="EAEAEA"/>
              </a:gs>
            </a:gsLst>
            <a:lin ang="5400000" scaled="1"/>
          </a:gradFill>
          <a:ln w="9525">
            <a:solidFill>
              <a:srgbClr val="EAEAEA"/>
            </a:solidFill>
            <a:miter lim="800000"/>
            <a:headEnd/>
            <a:tailEnd/>
          </a:ln>
        </p:spPr>
        <p:txBody>
          <a:bodyPr wrap="none" lIns="87920" tIns="43960" rIns="87920" bIns="43960" anchor="ctr"/>
          <a:lstStyle/>
          <a:p>
            <a:pPr marL="344023" indent="-344023" algn="l" defTabSz="879590">
              <a:lnSpc>
                <a:spcPct val="120000"/>
              </a:lnSpc>
            </a:pPr>
            <a:endParaRPr lang="zh-CN" altLang="en-US" sz="1200">
              <a:solidFill>
                <a:srgbClr val="646464"/>
              </a:solidFill>
              <a:ea typeface="微软雅黑" pitchFamily="34" charset="-122"/>
            </a:endParaRPr>
          </a:p>
        </p:txBody>
      </p:sp>
      <p:sp>
        <p:nvSpPr>
          <p:cNvPr id="60" name="AutoShape 8"/>
          <p:cNvSpPr>
            <a:spLocks noChangeArrowheads="1"/>
          </p:cNvSpPr>
          <p:nvPr/>
        </p:nvSpPr>
        <p:spPr bwMode="auto">
          <a:xfrm>
            <a:off x="4768105"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1" name="AutoShape 8"/>
          <p:cNvSpPr>
            <a:spLocks noChangeArrowheads="1"/>
          </p:cNvSpPr>
          <p:nvPr/>
        </p:nvSpPr>
        <p:spPr bwMode="auto">
          <a:xfrm>
            <a:off x="2983846" y="2508262"/>
            <a:ext cx="567031" cy="844490"/>
          </a:xfrm>
          <a:prstGeom prst="chevron">
            <a:avLst>
              <a:gd name="adj" fmla="val 5547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2" name="AutoShape 8"/>
          <p:cNvSpPr>
            <a:spLocks noChangeArrowheads="1"/>
          </p:cNvSpPr>
          <p:nvPr/>
        </p:nvSpPr>
        <p:spPr bwMode="auto">
          <a:xfrm>
            <a:off x="1197067"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3" name="AutoShape 8"/>
          <p:cNvSpPr>
            <a:spLocks noChangeArrowheads="1"/>
          </p:cNvSpPr>
          <p:nvPr/>
        </p:nvSpPr>
        <p:spPr bwMode="auto">
          <a:xfrm>
            <a:off x="6554884" y="2508262"/>
            <a:ext cx="565772" cy="844490"/>
          </a:xfrm>
          <a:prstGeom prst="chevron">
            <a:avLst>
              <a:gd name="adj" fmla="val 5547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4" name="TextBox 63"/>
          <p:cNvSpPr txBox="1">
            <a:spLocks noChangeArrowheads="1"/>
          </p:cNvSpPr>
          <p:nvPr/>
        </p:nvSpPr>
        <p:spPr bwMode="auto">
          <a:xfrm>
            <a:off x="262095" y="2765390"/>
            <a:ext cx="570293" cy="350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dirty="0" smtClean="0">
                <a:solidFill>
                  <a:srgbClr val="646464"/>
                </a:solidFill>
                <a:latin typeface="Impact" pitchFamily="34" charset="0"/>
                <a:ea typeface="微软雅黑" pitchFamily="34" charset="-122"/>
              </a:rPr>
              <a:t>2011</a:t>
            </a:r>
            <a:endParaRPr lang="zh-CN" altLang="en-US" sz="1700" i="1" dirty="0">
              <a:solidFill>
                <a:srgbClr val="646464"/>
              </a:solidFill>
              <a:latin typeface="Impact" pitchFamily="34" charset="0"/>
              <a:ea typeface="微软雅黑" pitchFamily="34" charset="-122"/>
            </a:endParaRPr>
          </a:p>
        </p:txBody>
      </p:sp>
      <p:sp>
        <p:nvSpPr>
          <p:cNvPr id="65" name="TextBox 64"/>
          <p:cNvSpPr txBox="1">
            <a:spLocks noChangeArrowheads="1"/>
          </p:cNvSpPr>
          <p:nvPr/>
        </p:nvSpPr>
        <p:spPr bwMode="auto">
          <a:xfrm>
            <a:off x="2047614" y="2765390"/>
            <a:ext cx="595941" cy="350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dirty="0" smtClean="0">
                <a:solidFill>
                  <a:srgbClr val="646464"/>
                </a:solidFill>
                <a:latin typeface="Impact" pitchFamily="34" charset="0"/>
                <a:ea typeface="微软雅黑" pitchFamily="34" charset="-122"/>
              </a:rPr>
              <a:t>2012</a:t>
            </a:r>
            <a:endParaRPr lang="zh-CN" altLang="en-US" sz="1700" i="1" dirty="0">
              <a:solidFill>
                <a:srgbClr val="646464"/>
              </a:solidFill>
              <a:latin typeface="Impact" pitchFamily="34" charset="0"/>
              <a:ea typeface="微软雅黑" pitchFamily="34" charset="-122"/>
            </a:endParaRPr>
          </a:p>
        </p:txBody>
      </p:sp>
      <p:sp>
        <p:nvSpPr>
          <p:cNvPr id="66" name="TextBox 65"/>
          <p:cNvSpPr txBox="1">
            <a:spLocks noChangeArrowheads="1"/>
          </p:cNvSpPr>
          <p:nvPr/>
        </p:nvSpPr>
        <p:spPr bwMode="auto">
          <a:xfrm>
            <a:off x="3833133" y="2765390"/>
            <a:ext cx="602353" cy="350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dirty="0" smtClean="0">
                <a:solidFill>
                  <a:srgbClr val="646464"/>
                </a:solidFill>
                <a:latin typeface="Impact" pitchFamily="34" charset="0"/>
                <a:ea typeface="微软雅黑" pitchFamily="34" charset="-122"/>
              </a:rPr>
              <a:t>2013</a:t>
            </a:r>
            <a:endParaRPr lang="zh-CN" altLang="en-US" sz="1700" i="1" dirty="0">
              <a:solidFill>
                <a:srgbClr val="646464"/>
              </a:solidFill>
              <a:latin typeface="Impact" pitchFamily="34" charset="0"/>
              <a:ea typeface="微软雅黑" pitchFamily="34" charset="-122"/>
            </a:endParaRPr>
          </a:p>
        </p:txBody>
      </p:sp>
      <p:sp>
        <p:nvSpPr>
          <p:cNvPr id="67" name="TextBox 66"/>
          <p:cNvSpPr txBox="1">
            <a:spLocks noChangeArrowheads="1"/>
          </p:cNvSpPr>
          <p:nvPr/>
        </p:nvSpPr>
        <p:spPr bwMode="auto">
          <a:xfrm>
            <a:off x="5618653" y="2765390"/>
            <a:ext cx="595941" cy="350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dirty="0" smtClean="0">
                <a:solidFill>
                  <a:srgbClr val="646464"/>
                </a:solidFill>
                <a:latin typeface="Impact" pitchFamily="34" charset="0"/>
                <a:ea typeface="微软雅黑" pitchFamily="34" charset="-122"/>
              </a:rPr>
              <a:t>2014</a:t>
            </a:r>
            <a:endParaRPr lang="zh-CN" altLang="en-US" sz="1700" i="1" dirty="0">
              <a:solidFill>
                <a:srgbClr val="646464"/>
              </a:solidFill>
              <a:latin typeface="Impact" pitchFamily="34" charset="0"/>
              <a:ea typeface="微软雅黑" pitchFamily="34" charset="-122"/>
            </a:endParaRPr>
          </a:p>
        </p:txBody>
      </p:sp>
      <p:grpSp>
        <p:nvGrpSpPr>
          <p:cNvPr id="68" name="组合 67"/>
          <p:cNvGrpSpPr>
            <a:grpSpLocks/>
          </p:cNvGrpSpPr>
          <p:nvPr/>
        </p:nvGrpSpPr>
        <p:grpSpPr bwMode="auto">
          <a:xfrm>
            <a:off x="525450" y="3206542"/>
            <a:ext cx="1926647" cy="1427560"/>
            <a:chOff x="941884" y="3983470"/>
            <a:chExt cx="1925931" cy="1585882"/>
          </a:xfrm>
        </p:grpSpPr>
        <p:cxnSp>
          <p:nvCxnSpPr>
            <p:cNvPr id="202789"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xmlns="">
                  <a:noFill/>
                </a14:hiddenFill>
              </a:ext>
            </a:extLst>
          </p:spPr>
        </p:cxnSp>
        <p:sp>
          <p:nvSpPr>
            <p:cNvPr id="70" name="TextBox 69"/>
            <p:cNvSpPr txBox="1">
              <a:spLocks noChangeArrowheads="1"/>
            </p:cNvSpPr>
            <p:nvPr/>
          </p:nvSpPr>
          <p:spPr bwMode="auto">
            <a:xfrm>
              <a:off x="941884" y="4393735"/>
              <a:ext cx="1925931" cy="1175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1" name="组合 70"/>
          <p:cNvGrpSpPr>
            <a:grpSpLocks/>
          </p:cNvGrpSpPr>
          <p:nvPr/>
        </p:nvGrpSpPr>
        <p:grpSpPr bwMode="auto">
          <a:xfrm>
            <a:off x="2313488" y="1346143"/>
            <a:ext cx="1925387" cy="1352445"/>
            <a:chOff x="2293144" y="1916832"/>
            <a:chExt cx="1925931" cy="1502549"/>
          </a:xfrm>
        </p:grpSpPr>
        <p:cxnSp>
          <p:nvCxnSpPr>
            <p:cNvPr id="202792"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xmlns="">
                  <a:noFill/>
                </a14:hiddenFill>
              </a:ext>
            </a:extLst>
          </p:spPr>
        </p:cxnSp>
        <p:sp>
          <p:nvSpPr>
            <p:cNvPr id="73" name="TextBox 72"/>
            <p:cNvSpPr txBox="1">
              <a:spLocks noChangeArrowheads="1"/>
            </p:cNvSpPr>
            <p:nvPr/>
          </p:nvSpPr>
          <p:spPr bwMode="auto">
            <a:xfrm>
              <a:off x="2293144" y="1916832"/>
              <a:ext cx="1925931" cy="1175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4" name="组合 73"/>
          <p:cNvGrpSpPr>
            <a:grpSpLocks/>
          </p:cNvGrpSpPr>
          <p:nvPr/>
        </p:nvGrpSpPr>
        <p:grpSpPr bwMode="auto">
          <a:xfrm>
            <a:off x="4061206" y="3225449"/>
            <a:ext cx="1926647" cy="1430080"/>
            <a:chOff x="3641104" y="3980384"/>
            <a:chExt cx="1925931" cy="1587483"/>
          </a:xfrm>
        </p:grpSpPr>
        <p:cxnSp>
          <p:nvCxnSpPr>
            <p:cNvPr id="202795"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xmlns="">
                  <a:noFill/>
                </a14:hiddenFill>
              </a:ext>
            </a:extLst>
          </p:spPr>
        </p:cxnSp>
        <p:sp>
          <p:nvSpPr>
            <p:cNvPr id="76" name="TextBox 75"/>
            <p:cNvSpPr txBox="1">
              <a:spLocks noChangeArrowheads="1"/>
            </p:cNvSpPr>
            <p:nvPr/>
          </p:nvSpPr>
          <p:spPr bwMode="auto">
            <a:xfrm>
              <a:off x="3641104" y="4393136"/>
              <a:ext cx="1925931" cy="11747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0070C0"/>
                  </a:solidFill>
                  <a:ea typeface="微软雅黑" pitchFamily="34" charset="-122"/>
                </a:rPr>
                <a:t>此处添加标题</a:t>
              </a:r>
              <a:endParaRPr lang="en-US" altLang="zh-CN" sz="1700" b="1">
                <a:solidFill>
                  <a:srgbClr val="0070C0"/>
                </a:solidFill>
                <a:ea typeface="微软雅黑" pitchFamily="34" charset="-122"/>
              </a:endParaRPr>
            </a:p>
            <a:p>
              <a:pPr algn="l" eaLnBrk="1" hangingPunct="1">
                <a:lnSpc>
                  <a:spcPct val="150000"/>
                </a:lnSpc>
              </a:pPr>
              <a:r>
                <a:rPr lang="zh-CN" altLang="en-US" sz="1200">
                  <a:solidFill>
                    <a:srgbClr val="0070C0"/>
                  </a:solidFill>
                  <a:ea typeface="微软雅黑" pitchFamily="34" charset="-122"/>
                </a:rPr>
                <a:t>点击此处添加段落文本</a:t>
              </a:r>
            </a:p>
            <a:p>
              <a:pPr algn="l" eaLnBrk="1" hangingPunct="1">
                <a:lnSpc>
                  <a:spcPct val="150000"/>
                </a:lnSpc>
              </a:pPr>
              <a:r>
                <a:rPr lang="zh-CN" altLang="en-US" sz="1200">
                  <a:solidFill>
                    <a:srgbClr val="0070C0"/>
                  </a:solidFill>
                  <a:ea typeface="微软雅黑" pitchFamily="34" charset="-122"/>
                </a:rPr>
                <a:t>点击此处添加段落文本</a:t>
              </a:r>
            </a:p>
          </p:txBody>
        </p:sp>
      </p:grpSp>
      <p:grpSp>
        <p:nvGrpSpPr>
          <p:cNvPr id="77" name="组合 76"/>
          <p:cNvGrpSpPr>
            <a:grpSpLocks/>
          </p:cNvGrpSpPr>
          <p:nvPr/>
        </p:nvGrpSpPr>
        <p:grpSpPr bwMode="auto">
          <a:xfrm>
            <a:off x="5879487" y="1346143"/>
            <a:ext cx="1926647" cy="1352445"/>
            <a:chOff x="5044092" y="1916832"/>
            <a:chExt cx="1925931" cy="1502549"/>
          </a:xfrm>
        </p:grpSpPr>
        <p:cxnSp>
          <p:nvCxnSpPr>
            <p:cNvPr id="202798"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xmlns="">
                  <a:noFill/>
                </a14:hiddenFill>
              </a:ext>
            </a:extLst>
          </p:spPr>
        </p:cxnSp>
        <p:sp>
          <p:nvSpPr>
            <p:cNvPr id="79" name="TextBox 78"/>
            <p:cNvSpPr txBox="1">
              <a:spLocks noChangeArrowheads="1"/>
            </p:cNvSpPr>
            <p:nvPr/>
          </p:nvSpPr>
          <p:spPr bwMode="auto">
            <a:xfrm>
              <a:off x="5044092" y="1916832"/>
              <a:ext cx="1925931" cy="1175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sp>
        <p:nvSpPr>
          <p:cNvPr id="35"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900"/>
                            </p:stCondLst>
                            <p:childTnLst>
                              <p:par>
                                <p:cTn id="12" presetID="2" presetClass="entr" presetSubtype="8"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500" fill="hold"/>
                                        <p:tgtEl>
                                          <p:spTgt spid="59"/>
                                        </p:tgtEl>
                                        <p:attrNameLst>
                                          <p:attrName>ppt_x</p:attrName>
                                        </p:attrNameLst>
                                      </p:cBhvr>
                                      <p:tavLst>
                                        <p:tav tm="0">
                                          <p:val>
                                            <p:strVal val="0-#ppt_w/2"/>
                                          </p:val>
                                        </p:tav>
                                        <p:tav tm="100000">
                                          <p:val>
                                            <p:strVal val="#ppt_x"/>
                                          </p:val>
                                        </p:tav>
                                      </p:tavLst>
                                    </p:anim>
                                    <p:anim calcmode="lin" valueType="num">
                                      <p:cBhvr additive="base">
                                        <p:cTn id="15" dur="500" fill="hold"/>
                                        <p:tgtEl>
                                          <p:spTgt spid="59"/>
                                        </p:tgtEl>
                                        <p:attrNameLst>
                                          <p:attrName>ppt_y</p:attrName>
                                        </p:attrNameLst>
                                      </p:cBhvr>
                                      <p:tavLst>
                                        <p:tav tm="0">
                                          <p:val>
                                            <p:strVal val="#ppt_y"/>
                                          </p:val>
                                        </p:tav>
                                        <p:tav tm="100000">
                                          <p:val>
                                            <p:strVal val="#ppt_y"/>
                                          </p:val>
                                        </p:tav>
                                      </p:tavLst>
                                    </p:anim>
                                  </p:childTnLst>
                                </p:cTn>
                              </p:par>
                            </p:childTnLst>
                          </p:cTn>
                        </p:par>
                        <p:par>
                          <p:cTn id="16" fill="hold">
                            <p:stCondLst>
                              <p:cond delay="1400"/>
                            </p:stCondLst>
                            <p:childTnLst>
                              <p:par>
                                <p:cTn id="17" presetID="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250" fill="hold"/>
                                        <p:tgtEl>
                                          <p:spTgt spid="62"/>
                                        </p:tgtEl>
                                        <p:attrNameLst>
                                          <p:attrName>ppt_x</p:attrName>
                                        </p:attrNameLst>
                                      </p:cBhvr>
                                      <p:tavLst>
                                        <p:tav tm="0">
                                          <p:val>
                                            <p:strVal val="0-#ppt_w/2"/>
                                          </p:val>
                                        </p:tav>
                                        <p:tav tm="100000">
                                          <p:val>
                                            <p:strVal val="#ppt_x"/>
                                          </p:val>
                                        </p:tav>
                                      </p:tavLst>
                                    </p:anim>
                                    <p:anim calcmode="lin" valueType="num">
                                      <p:cBhvr additive="base">
                                        <p:cTn id="20" dur="250" fill="hold"/>
                                        <p:tgtEl>
                                          <p:spTgt spid="6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250" fill="hold"/>
                                        <p:tgtEl>
                                          <p:spTgt spid="61"/>
                                        </p:tgtEl>
                                        <p:attrNameLst>
                                          <p:attrName>ppt_x</p:attrName>
                                        </p:attrNameLst>
                                      </p:cBhvr>
                                      <p:tavLst>
                                        <p:tav tm="0">
                                          <p:val>
                                            <p:strVal val="0-#ppt_w/2"/>
                                          </p:val>
                                        </p:tav>
                                        <p:tav tm="100000">
                                          <p:val>
                                            <p:strVal val="#ppt_x"/>
                                          </p:val>
                                        </p:tav>
                                      </p:tavLst>
                                    </p:anim>
                                    <p:anim calcmode="lin" valueType="num">
                                      <p:cBhvr additive="base">
                                        <p:cTn id="24" dur="250" fill="hold"/>
                                        <p:tgtEl>
                                          <p:spTgt spid="6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250" fill="hold"/>
                                        <p:tgtEl>
                                          <p:spTgt spid="60"/>
                                        </p:tgtEl>
                                        <p:attrNameLst>
                                          <p:attrName>ppt_x</p:attrName>
                                        </p:attrNameLst>
                                      </p:cBhvr>
                                      <p:tavLst>
                                        <p:tav tm="0">
                                          <p:val>
                                            <p:strVal val="0-#ppt_w/2"/>
                                          </p:val>
                                        </p:tav>
                                        <p:tav tm="100000">
                                          <p:val>
                                            <p:strVal val="#ppt_x"/>
                                          </p:val>
                                        </p:tav>
                                      </p:tavLst>
                                    </p:anim>
                                    <p:anim calcmode="lin" valueType="num">
                                      <p:cBhvr additive="base">
                                        <p:cTn id="28" dur="25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250" fill="hold"/>
                                        <p:tgtEl>
                                          <p:spTgt spid="63"/>
                                        </p:tgtEl>
                                        <p:attrNameLst>
                                          <p:attrName>ppt_x</p:attrName>
                                        </p:attrNameLst>
                                      </p:cBhvr>
                                      <p:tavLst>
                                        <p:tav tm="0">
                                          <p:val>
                                            <p:strVal val="0-#ppt_w/2"/>
                                          </p:val>
                                        </p:tav>
                                        <p:tav tm="100000">
                                          <p:val>
                                            <p:strVal val="#ppt_x"/>
                                          </p:val>
                                        </p:tav>
                                      </p:tavLst>
                                    </p:anim>
                                    <p:anim calcmode="lin" valueType="num">
                                      <p:cBhvr additive="base">
                                        <p:cTn id="32" dur="250" fill="hold"/>
                                        <p:tgtEl>
                                          <p:spTgt spid="63"/>
                                        </p:tgtEl>
                                        <p:attrNameLst>
                                          <p:attrName>ppt_y</p:attrName>
                                        </p:attrNameLst>
                                      </p:cBhvr>
                                      <p:tavLst>
                                        <p:tav tm="0">
                                          <p:val>
                                            <p:strVal val="#ppt_y"/>
                                          </p:val>
                                        </p:tav>
                                        <p:tav tm="100000">
                                          <p:val>
                                            <p:strVal val="#ppt_y"/>
                                          </p:val>
                                        </p:tav>
                                      </p:tavLst>
                                    </p:anim>
                                  </p:childTnLst>
                                </p:cTn>
                              </p:par>
                            </p:childTnLst>
                          </p:cTn>
                        </p:par>
                        <p:par>
                          <p:cTn id="33" fill="hold">
                            <p:stCondLst>
                              <p:cond delay="2400"/>
                            </p:stCondLst>
                            <p:childTnLst>
                              <p:par>
                                <p:cTn id="34" presetID="47"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ppt_x</p:attrName>
                                        </p:attrNameLst>
                                      </p:cBhvr>
                                      <p:tavLst>
                                        <p:tav tm="0">
                                          <p:val>
                                            <p:strVal val="#ppt_x"/>
                                          </p:val>
                                        </p:tav>
                                        <p:tav tm="100000">
                                          <p:val>
                                            <p:strVal val="#ppt_x"/>
                                          </p:val>
                                        </p:tav>
                                      </p:tavLst>
                                    </p:anim>
                                    <p:anim calcmode="lin" valueType="num">
                                      <p:cBhvr>
                                        <p:cTn id="38" dur="500" fill="hold"/>
                                        <p:tgtEl>
                                          <p:spTgt spid="6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anim calcmode="lin" valueType="num">
                                      <p:cBhvr>
                                        <p:cTn id="42" dur="500" fill="hold"/>
                                        <p:tgtEl>
                                          <p:spTgt spid="65"/>
                                        </p:tgtEl>
                                        <p:attrNameLst>
                                          <p:attrName>ppt_x</p:attrName>
                                        </p:attrNameLst>
                                      </p:cBhvr>
                                      <p:tavLst>
                                        <p:tav tm="0">
                                          <p:val>
                                            <p:strVal val="#ppt_x"/>
                                          </p:val>
                                        </p:tav>
                                        <p:tav tm="100000">
                                          <p:val>
                                            <p:strVal val="#ppt_x"/>
                                          </p:val>
                                        </p:tav>
                                      </p:tavLst>
                                    </p:anim>
                                    <p:anim calcmode="lin" valueType="num">
                                      <p:cBhvr>
                                        <p:cTn id="43" dur="500" fill="hold"/>
                                        <p:tgtEl>
                                          <p:spTgt spid="6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anim calcmode="lin" valueType="num">
                                      <p:cBhvr>
                                        <p:cTn id="47" dur="500" fill="hold"/>
                                        <p:tgtEl>
                                          <p:spTgt spid="66"/>
                                        </p:tgtEl>
                                        <p:attrNameLst>
                                          <p:attrName>ppt_x</p:attrName>
                                        </p:attrNameLst>
                                      </p:cBhvr>
                                      <p:tavLst>
                                        <p:tav tm="0">
                                          <p:val>
                                            <p:strVal val="#ppt_x"/>
                                          </p:val>
                                        </p:tav>
                                        <p:tav tm="100000">
                                          <p:val>
                                            <p:strVal val="#ppt_x"/>
                                          </p:val>
                                        </p:tav>
                                      </p:tavLst>
                                    </p:anim>
                                    <p:anim calcmode="lin" valueType="num">
                                      <p:cBhvr>
                                        <p:cTn id="48" dur="500" fill="hold"/>
                                        <p:tgtEl>
                                          <p:spTgt spid="6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anim calcmode="lin" valueType="num">
                                      <p:cBhvr>
                                        <p:cTn id="52" dur="500" fill="hold"/>
                                        <p:tgtEl>
                                          <p:spTgt spid="67"/>
                                        </p:tgtEl>
                                        <p:attrNameLst>
                                          <p:attrName>ppt_x</p:attrName>
                                        </p:attrNameLst>
                                      </p:cBhvr>
                                      <p:tavLst>
                                        <p:tav tm="0">
                                          <p:val>
                                            <p:strVal val="#ppt_x"/>
                                          </p:val>
                                        </p:tav>
                                        <p:tav tm="100000">
                                          <p:val>
                                            <p:strVal val="#ppt_x"/>
                                          </p:val>
                                        </p:tav>
                                      </p:tavLst>
                                    </p:anim>
                                    <p:anim calcmode="lin" valueType="num">
                                      <p:cBhvr>
                                        <p:cTn id="53" dur="500" fill="hold"/>
                                        <p:tgtEl>
                                          <p:spTgt spid="67"/>
                                        </p:tgtEl>
                                        <p:attrNameLst>
                                          <p:attrName>ppt_y</p:attrName>
                                        </p:attrNameLst>
                                      </p:cBhvr>
                                      <p:tavLst>
                                        <p:tav tm="0">
                                          <p:val>
                                            <p:strVal val="#ppt_y+.1"/>
                                          </p:val>
                                        </p:tav>
                                        <p:tav tm="100000">
                                          <p:val>
                                            <p:strVal val="#ppt_y"/>
                                          </p:val>
                                        </p:tav>
                                      </p:tavLst>
                                    </p:anim>
                                  </p:childTnLst>
                                </p:cTn>
                              </p:par>
                            </p:childTnLst>
                          </p:cTn>
                        </p:par>
                        <p:par>
                          <p:cTn id="54" fill="hold">
                            <p:stCondLst>
                              <p:cond delay="2900"/>
                            </p:stCondLst>
                            <p:childTnLst>
                              <p:par>
                                <p:cTn id="55" presetID="42" presetClass="entr" presetSubtype="0" fill="hold"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childTnLst>
                          </p:cTn>
                        </p:par>
                        <p:par>
                          <p:cTn id="60" fill="hold">
                            <p:stCondLst>
                              <p:cond delay="3900"/>
                            </p:stCondLst>
                            <p:childTnLst>
                              <p:par>
                                <p:cTn id="61" presetID="22" presetClass="entr" presetSubtype="4"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250"/>
                                        <p:tgtEl>
                                          <p:spTgt spid="68"/>
                                        </p:tgtEl>
                                      </p:cBhvr>
                                    </p:animEffect>
                                  </p:childTnLst>
                                </p:cTn>
                              </p:par>
                              <p:par>
                                <p:cTn id="64" presetID="22" presetClass="entr" presetSubtype="4" fill="hold" nodeType="with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250"/>
                                        <p:tgtEl>
                                          <p:spTgt spid="71"/>
                                        </p:tgtEl>
                                      </p:cBhvr>
                                    </p:animEffect>
                                  </p:childTnLst>
                                </p:cTn>
                              </p:par>
                              <p:par>
                                <p:cTn id="67" presetID="22" presetClass="entr" presetSubtype="4" fill="hold"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down)">
                                      <p:cBhvr>
                                        <p:cTn id="69" dur="250"/>
                                        <p:tgtEl>
                                          <p:spTgt spid="74"/>
                                        </p:tgtEl>
                                      </p:cBhvr>
                                    </p:animEffect>
                                  </p:childTnLst>
                                </p:cTn>
                              </p:par>
                              <p:par>
                                <p:cTn id="70" presetID="22" presetClass="entr" presetSubtype="4" fill="hold" nodeType="with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down)">
                                      <p:cBhvr>
                                        <p:cTn id="72" dur="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p:bldP spid="65" grpId="0"/>
      <p:bldP spid="66" grpId="0"/>
      <p:bldP spid="67"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弧形 4"/>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730077" y="2953455"/>
            <a:ext cx="6683411" cy="1828889"/>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饼形 3"/>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2157240" y="2866485"/>
            <a:ext cx="2665048" cy="81424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饼形 5"/>
          <p:cNvPicPr>
            <a:picLocks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805681" y="3232011"/>
            <a:ext cx="2316009" cy="763822"/>
          </a:xfrm>
          <a:prstGeom prst="rect">
            <a:avLst/>
          </a:prstGeom>
          <a:noFill/>
          <a:extLst>
            <a:ext uri="{909E8E84-426E-40DD-AFC4-6F175D3DCCD1}">
              <a14:hiddenFill xmlns:a14="http://schemas.microsoft.com/office/drawing/2010/main" xmlns="">
                <a:solidFill>
                  <a:srgbClr val="FFFFFF"/>
                </a:solidFill>
              </a14:hiddenFill>
            </a:ext>
          </a:extLst>
        </p:spPr>
      </p:pic>
      <p:sp>
        <p:nvSpPr>
          <p:cNvPr id="212007" name="TextBox 13"/>
          <p:cNvSpPr txBox="1">
            <a:spLocks noChangeArrowheads="1"/>
          </p:cNvSpPr>
          <p:nvPr/>
        </p:nvSpPr>
        <p:spPr bwMode="auto">
          <a:xfrm>
            <a:off x="1067280" y="2047204"/>
            <a:ext cx="1411278" cy="319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3</a:t>
            </a:r>
          </a:p>
        </p:txBody>
      </p:sp>
      <p:sp>
        <p:nvSpPr>
          <p:cNvPr id="212008" name="TextBox 15"/>
          <p:cNvSpPr txBox="1">
            <a:spLocks noChangeArrowheads="1"/>
          </p:cNvSpPr>
          <p:nvPr/>
        </p:nvSpPr>
        <p:spPr bwMode="auto">
          <a:xfrm>
            <a:off x="3075832" y="1525384"/>
            <a:ext cx="1412538" cy="319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2</a:t>
            </a:r>
          </a:p>
        </p:txBody>
      </p:sp>
      <p:sp>
        <p:nvSpPr>
          <p:cNvPr id="212009" name="TextBox 16"/>
          <p:cNvSpPr txBox="1">
            <a:spLocks noChangeArrowheads="1"/>
          </p:cNvSpPr>
          <p:nvPr/>
        </p:nvSpPr>
        <p:spPr bwMode="auto">
          <a:xfrm>
            <a:off x="6325552" y="1660250"/>
            <a:ext cx="1413799" cy="319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1</a:t>
            </a:r>
          </a:p>
        </p:txBody>
      </p:sp>
      <p:grpSp>
        <p:nvGrpSpPr>
          <p:cNvPr id="212010" name="Group 42"/>
          <p:cNvGrpSpPr>
            <a:grpSpLocks/>
          </p:cNvGrpSpPr>
          <p:nvPr/>
        </p:nvGrpSpPr>
        <p:grpSpPr bwMode="auto">
          <a:xfrm>
            <a:off x="2316009" y="1489081"/>
            <a:ext cx="4043565" cy="4664863"/>
            <a:chOff x="1459" y="1056"/>
            <a:chExt cx="2546" cy="3917"/>
          </a:xfrm>
        </p:grpSpPr>
        <p:pic>
          <p:nvPicPr>
            <p:cNvPr id="1027" name="Picture 3" descr="I:\f\PPT库\剪影人物\167.png"/>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108" y="1360"/>
              <a:ext cx="457" cy="235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I:\f\PPT库\剪影人物\16.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59" y="1296"/>
              <a:ext cx="539" cy="323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I:\f\PPT库\剪影人物\191.png"/>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3331" y="1056"/>
              <a:ext cx="674" cy="391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900"/>
                            </p:stCondLst>
                            <p:childTnLst>
                              <p:par>
                                <p:cTn id="12" presetID="22" presetClass="entr" presetSubtype="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1000"/>
                                        <p:tgtEl>
                                          <p:spTgt spid="5"/>
                                        </p:tgtEl>
                                      </p:cBhvr>
                                    </p:animEffect>
                                  </p:childTnLst>
                                </p:cTn>
                              </p:par>
                            </p:childTnLst>
                          </p:cTn>
                        </p:par>
                        <p:par>
                          <p:cTn id="15" fill="hold">
                            <p:stCondLst>
                              <p:cond delay="19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000"/>
                                        <p:tgtEl>
                                          <p:spTgt spid="6"/>
                                        </p:tgtEl>
                                      </p:cBhvr>
                                    </p:animEffect>
                                  </p:childTnLst>
                                </p:cTn>
                              </p:par>
                            </p:childTnLst>
                          </p:cTn>
                        </p:par>
                        <p:par>
                          <p:cTn id="19" fill="hold">
                            <p:stCondLst>
                              <p:cond delay="2900"/>
                            </p:stCondLst>
                            <p:childTnLst>
                              <p:par>
                                <p:cTn id="20" presetID="22" presetClass="entr" presetSubtype="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par>
                          <p:cTn id="23" fill="hold">
                            <p:stCondLst>
                              <p:cond delay="3400"/>
                            </p:stCondLst>
                            <p:childTnLst>
                              <p:par>
                                <p:cTn id="24" presetID="42" presetClass="entr" presetSubtype="0" fill="hold" nodeType="afterEffect">
                                  <p:stCondLst>
                                    <p:cond delay="0"/>
                                  </p:stCondLst>
                                  <p:childTnLst>
                                    <p:set>
                                      <p:cBhvr>
                                        <p:cTn id="25" dur="1" fill="hold">
                                          <p:stCondLst>
                                            <p:cond delay="0"/>
                                          </p:stCondLst>
                                        </p:cTn>
                                        <p:tgtEl>
                                          <p:spTgt spid="212010"/>
                                        </p:tgtEl>
                                        <p:attrNameLst>
                                          <p:attrName>style.visibility</p:attrName>
                                        </p:attrNameLst>
                                      </p:cBhvr>
                                      <p:to>
                                        <p:strVal val="visible"/>
                                      </p:to>
                                    </p:set>
                                    <p:animEffect transition="in" filter="fade">
                                      <p:cBhvr>
                                        <p:cTn id="26" dur="1000"/>
                                        <p:tgtEl>
                                          <p:spTgt spid="212010"/>
                                        </p:tgtEl>
                                      </p:cBhvr>
                                    </p:animEffect>
                                    <p:anim calcmode="lin" valueType="num">
                                      <p:cBhvr>
                                        <p:cTn id="27" dur="1000" fill="hold"/>
                                        <p:tgtEl>
                                          <p:spTgt spid="212010"/>
                                        </p:tgtEl>
                                        <p:attrNameLst>
                                          <p:attrName>ppt_x</p:attrName>
                                        </p:attrNameLst>
                                      </p:cBhvr>
                                      <p:tavLst>
                                        <p:tav tm="0">
                                          <p:val>
                                            <p:strVal val="#ppt_x"/>
                                          </p:val>
                                        </p:tav>
                                        <p:tav tm="100000">
                                          <p:val>
                                            <p:strVal val="#ppt_x"/>
                                          </p:val>
                                        </p:tav>
                                      </p:tavLst>
                                    </p:anim>
                                    <p:anim calcmode="lin" valueType="num">
                                      <p:cBhvr>
                                        <p:cTn id="28" dur="1000" fill="hold"/>
                                        <p:tgtEl>
                                          <p:spTgt spid="212010"/>
                                        </p:tgtEl>
                                        <p:attrNameLst>
                                          <p:attrName>ppt_y</p:attrName>
                                        </p:attrNameLst>
                                      </p:cBhvr>
                                      <p:tavLst>
                                        <p:tav tm="0">
                                          <p:val>
                                            <p:strVal val="#ppt_y+.1"/>
                                          </p:val>
                                        </p:tav>
                                        <p:tav tm="100000">
                                          <p:val>
                                            <p:strVal val="#ppt_y"/>
                                          </p:val>
                                        </p:tav>
                                      </p:tavLst>
                                    </p:anim>
                                  </p:childTnLst>
                                </p:cTn>
                              </p:par>
                            </p:childTnLst>
                          </p:cTn>
                        </p:par>
                        <p:par>
                          <p:cTn id="29" fill="hold">
                            <p:stCondLst>
                              <p:cond delay="4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12009"/>
                                        </p:tgtEl>
                                        <p:attrNameLst>
                                          <p:attrName>style.visibility</p:attrName>
                                        </p:attrNameLst>
                                      </p:cBhvr>
                                      <p:to>
                                        <p:strVal val="visible"/>
                                      </p:to>
                                    </p:set>
                                    <p:anim calcmode="lin" valueType="num">
                                      <p:cBhvr>
                                        <p:cTn id="32" dur="500" fill="hold"/>
                                        <p:tgtEl>
                                          <p:spTgt spid="212009"/>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12009"/>
                                        </p:tgtEl>
                                        <p:attrNameLst>
                                          <p:attrName>ppt_y</p:attrName>
                                        </p:attrNameLst>
                                      </p:cBhvr>
                                      <p:tavLst>
                                        <p:tav tm="0">
                                          <p:val>
                                            <p:strVal val="#ppt_y"/>
                                          </p:val>
                                        </p:tav>
                                        <p:tav tm="100000">
                                          <p:val>
                                            <p:strVal val="#ppt_y"/>
                                          </p:val>
                                        </p:tav>
                                      </p:tavLst>
                                    </p:anim>
                                    <p:anim calcmode="lin" valueType="num">
                                      <p:cBhvr>
                                        <p:cTn id="34" dur="500" fill="hold"/>
                                        <p:tgtEl>
                                          <p:spTgt spid="212009"/>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1200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12009"/>
                                        </p:tgtEl>
                                      </p:cBhvr>
                                    </p:animEffect>
                                  </p:childTnLst>
                                </p:cTn>
                              </p:par>
                            </p:childTnLst>
                          </p:cTn>
                        </p:par>
                        <p:par>
                          <p:cTn id="37" fill="hold">
                            <p:stCondLst>
                              <p:cond delay="5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12008"/>
                                        </p:tgtEl>
                                        <p:attrNameLst>
                                          <p:attrName>style.visibility</p:attrName>
                                        </p:attrNameLst>
                                      </p:cBhvr>
                                      <p:to>
                                        <p:strVal val="visible"/>
                                      </p:to>
                                    </p:set>
                                    <p:anim calcmode="lin" valueType="num">
                                      <p:cBhvr>
                                        <p:cTn id="40" dur="500" fill="hold"/>
                                        <p:tgtEl>
                                          <p:spTgt spid="21200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12008"/>
                                        </p:tgtEl>
                                        <p:attrNameLst>
                                          <p:attrName>ppt_y</p:attrName>
                                        </p:attrNameLst>
                                      </p:cBhvr>
                                      <p:tavLst>
                                        <p:tav tm="0">
                                          <p:val>
                                            <p:strVal val="#ppt_y"/>
                                          </p:val>
                                        </p:tav>
                                        <p:tav tm="100000">
                                          <p:val>
                                            <p:strVal val="#ppt_y"/>
                                          </p:val>
                                        </p:tav>
                                      </p:tavLst>
                                    </p:anim>
                                    <p:anim calcmode="lin" valueType="num">
                                      <p:cBhvr>
                                        <p:cTn id="42" dur="500" fill="hold"/>
                                        <p:tgtEl>
                                          <p:spTgt spid="21200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1200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12008"/>
                                        </p:tgtEl>
                                      </p:cBhvr>
                                    </p:animEffect>
                                  </p:childTnLst>
                                </p:cTn>
                              </p:par>
                            </p:childTnLst>
                          </p:cTn>
                        </p:par>
                        <p:par>
                          <p:cTn id="45" fill="hold">
                            <p:stCondLst>
                              <p:cond delay="56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12007"/>
                                        </p:tgtEl>
                                        <p:attrNameLst>
                                          <p:attrName>style.visibility</p:attrName>
                                        </p:attrNameLst>
                                      </p:cBhvr>
                                      <p:to>
                                        <p:strVal val="visible"/>
                                      </p:to>
                                    </p:set>
                                    <p:anim calcmode="lin" valueType="num">
                                      <p:cBhvr>
                                        <p:cTn id="48" dur="500" fill="hold"/>
                                        <p:tgtEl>
                                          <p:spTgt spid="21200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12007"/>
                                        </p:tgtEl>
                                        <p:attrNameLst>
                                          <p:attrName>ppt_y</p:attrName>
                                        </p:attrNameLst>
                                      </p:cBhvr>
                                      <p:tavLst>
                                        <p:tav tm="0">
                                          <p:val>
                                            <p:strVal val="#ppt_y"/>
                                          </p:val>
                                        </p:tav>
                                        <p:tav tm="100000">
                                          <p:val>
                                            <p:strVal val="#ppt_y"/>
                                          </p:val>
                                        </p:tav>
                                      </p:tavLst>
                                    </p:anim>
                                    <p:anim calcmode="lin" valueType="num">
                                      <p:cBhvr>
                                        <p:cTn id="50" dur="500" fill="hold"/>
                                        <p:tgtEl>
                                          <p:spTgt spid="21200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1200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12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007" grpId="0"/>
      <p:bldP spid="212008" grpId="0"/>
      <p:bldP spid="212009"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1" name="AutoShape 2"/>
          <p:cNvSpPr>
            <a:spLocks noChangeArrowheads="1"/>
          </p:cNvSpPr>
          <p:nvPr/>
        </p:nvSpPr>
        <p:spPr bwMode="auto">
          <a:xfrm>
            <a:off x="2298368" y="1544031"/>
            <a:ext cx="5100763" cy="2287686"/>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headEnd/>
            <a:tailEnd/>
          </a:ln>
        </p:spPr>
        <p:txBody>
          <a:bodyPr lIns="72585" tIns="36293" rIns="72585" bIns="36293"/>
          <a:lstStyle/>
          <a:p>
            <a:pPr marL="272194" indent="-272194" algn="l">
              <a:buClr>
                <a:schemeClr val="accent2"/>
              </a:buClr>
            </a:pPr>
            <a:endParaRPr lang="zh-CN" altLang="en-US" sz="13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p:txBody>
      </p:sp>
      <p:pic>
        <p:nvPicPr>
          <p:cNvPr id="225332" name="Picture 52" descr="Nipic_923382_20100113153849236774"/>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110080" y="2630525"/>
            <a:ext cx="2636066" cy="1977619"/>
          </a:xfrm>
          <a:prstGeom prst="rect">
            <a:avLst/>
          </a:prstGeom>
          <a:noFill/>
          <a:extLst>
            <a:ext uri="{909E8E84-426E-40DD-AFC4-6F175D3DCCD1}">
              <a14:hiddenFill xmlns:a14="http://schemas.microsoft.com/office/drawing/2010/main" xmlns="">
                <a:solidFill>
                  <a:srgbClr val="FFFFFF"/>
                </a:solidFill>
              </a14:hiddenFill>
            </a:ext>
          </a:extLst>
        </p:spPr>
      </p:pic>
      <p:pic>
        <p:nvPicPr>
          <p:cNvPr id="225333" name="Picture 53" descr="未标题-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97728" y="1837712"/>
            <a:ext cx="2303408" cy="297210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250" autoRev="1" fill="hold">
                                          <p:stCondLst>
                                            <p:cond delay="0"/>
                                          </p:stCondLst>
                                        </p:cTn>
                                        <p:tgtEl>
                                          <p:spTgt spid="11"/>
                                        </p:tgtEl>
                                        <p:attrNameLst>
                                          <p:attrName>ppt_w</p:attrName>
                                        </p:attrNameLst>
                                      </p:cBhvr>
                                    </p:anim>
                                    <p:anim by="(#ppt_w*0.50)" calcmode="lin" valueType="num">
                                      <p:cBhvr>
                                        <p:cTn id="8" dur="250" decel="50000" autoRev="1" fill="hold">
                                          <p:stCondLst>
                                            <p:cond delay="0"/>
                                          </p:stCondLst>
                                        </p:cTn>
                                        <p:tgtEl>
                                          <p:spTgt spid="11"/>
                                        </p:tgtEl>
                                        <p:attrNameLst>
                                          <p:attrName>ppt_x</p:attrName>
                                        </p:attrNameLst>
                                      </p:cBhvr>
                                    </p:anim>
                                    <p:anim from="(-#ppt_h/2)" to="(#ppt_y)" calcmode="lin" valueType="num">
                                      <p:cBhvr>
                                        <p:cTn id="9" dur="500" fill="hold">
                                          <p:stCondLst>
                                            <p:cond delay="0"/>
                                          </p:stCondLst>
                                        </p:cTn>
                                        <p:tgtEl>
                                          <p:spTgt spid="11"/>
                                        </p:tgtEl>
                                        <p:attrNameLst>
                                          <p:attrName>ppt_y</p:attrName>
                                        </p:attrNameLst>
                                      </p:cBhvr>
                                    </p:anim>
                                    <p:animRot by="21600000">
                                      <p:cBhvr>
                                        <p:cTn id="10" dur="500" fill="hold">
                                          <p:stCondLst>
                                            <p:cond delay="0"/>
                                          </p:stCondLst>
                                        </p:cTn>
                                        <p:tgtEl>
                                          <p:spTgt spid="11"/>
                                        </p:tgtEl>
                                        <p:attrNameLst>
                                          <p:attrName>r</p:attrName>
                                        </p:attrNameLst>
                                      </p:cBhvr>
                                    </p:animRot>
                                  </p:childTnLst>
                                </p:cTn>
                              </p:par>
                            </p:childTnLst>
                          </p:cTn>
                        </p:par>
                        <p:par>
                          <p:cTn id="11" fill="hold">
                            <p:stCondLst>
                              <p:cond delay="900"/>
                            </p:stCondLst>
                            <p:childTnLst>
                              <p:par>
                                <p:cTn id="12" presetID="23" presetClass="entr" presetSubtype="16" fill="hold" grpId="0" nodeType="afterEffect">
                                  <p:stCondLst>
                                    <p:cond delay="0"/>
                                  </p:stCondLst>
                                  <p:childTnLst>
                                    <p:set>
                                      <p:cBhvr>
                                        <p:cTn id="13" dur="1" fill="hold">
                                          <p:stCondLst>
                                            <p:cond delay="0"/>
                                          </p:stCondLst>
                                        </p:cTn>
                                        <p:tgtEl>
                                          <p:spTgt spid="225331">
                                            <p:bg/>
                                          </p:spTgt>
                                        </p:tgtEl>
                                        <p:attrNameLst>
                                          <p:attrName>style.visibility</p:attrName>
                                        </p:attrNameLst>
                                      </p:cBhvr>
                                      <p:to>
                                        <p:strVal val="visible"/>
                                      </p:to>
                                    </p:set>
                                    <p:anim calcmode="lin" valueType="num">
                                      <p:cBhvr>
                                        <p:cTn id="14" dur="1000" fill="hold"/>
                                        <p:tgtEl>
                                          <p:spTgt spid="225331">
                                            <p:bg/>
                                          </p:spTgt>
                                        </p:tgtEl>
                                        <p:attrNameLst>
                                          <p:attrName>ppt_w</p:attrName>
                                        </p:attrNameLst>
                                      </p:cBhvr>
                                      <p:tavLst>
                                        <p:tav tm="0">
                                          <p:val>
                                            <p:fltVal val="0"/>
                                          </p:val>
                                        </p:tav>
                                        <p:tav tm="100000">
                                          <p:val>
                                            <p:strVal val="#ppt_w"/>
                                          </p:val>
                                        </p:tav>
                                      </p:tavLst>
                                    </p:anim>
                                    <p:anim calcmode="lin" valueType="num">
                                      <p:cBhvr>
                                        <p:cTn id="15" dur="1000" fill="hold"/>
                                        <p:tgtEl>
                                          <p:spTgt spid="225331">
                                            <p:bg/>
                                          </p:spTgt>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iterate type="lt">
                                    <p:tmPct val="0"/>
                                  </p:iterate>
                                  <p:childTnLst>
                                    <p:set>
                                      <p:cBhvr>
                                        <p:cTn id="17" dur="1" fill="hold">
                                          <p:stCondLst>
                                            <p:cond delay="0"/>
                                          </p:stCondLst>
                                        </p:cTn>
                                        <p:tgtEl>
                                          <p:spTgt spid="225331">
                                            <p:txEl>
                                              <p:pRg st="1" end="1"/>
                                            </p:txEl>
                                          </p:spTgt>
                                        </p:tgtEl>
                                        <p:attrNameLst>
                                          <p:attrName>style.visibility</p:attrName>
                                        </p:attrNameLst>
                                      </p:cBhvr>
                                      <p:to>
                                        <p:strVal val="visible"/>
                                      </p:to>
                                    </p:set>
                                    <p:anim calcmode="lin" valueType="num">
                                      <p:cBhvr>
                                        <p:cTn id="18" dur="1000" fill="hold"/>
                                        <p:tgtEl>
                                          <p:spTgt spid="225331">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225331">
                                            <p:txEl>
                                              <p:pRg st="1" end="1"/>
                                            </p:txEl>
                                          </p:spTgt>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iterate type="lt">
                                    <p:tmPct val="0"/>
                                  </p:iterate>
                                  <p:childTnLst>
                                    <p:set>
                                      <p:cBhvr>
                                        <p:cTn id="21" dur="1" fill="hold">
                                          <p:stCondLst>
                                            <p:cond delay="0"/>
                                          </p:stCondLst>
                                        </p:cTn>
                                        <p:tgtEl>
                                          <p:spTgt spid="225331">
                                            <p:txEl>
                                              <p:pRg st="3" end="3"/>
                                            </p:txEl>
                                          </p:spTgt>
                                        </p:tgtEl>
                                        <p:attrNameLst>
                                          <p:attrName>style.visibility</p:attrName>
                                        </p:attrNameLst>
                                      </p:cBhvr>
                                      <p:to>
                                        <p:strVal val="visible"/>
                                      </p:to>
                                    </p:set>
                                    <p:anim calcmode="lin" valueType="num">
                                      <p:cBhvr>
                                        <p:cTn id="22" dur="1000" fill="hold"/>
                                        <p:tgtEl>
                                          <p:spTgt spid="225331">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225331">
                                            <p:txEl>
                                              <p:pRg st="3" end="3"/>
                                            </p:txEl>
                                          </p:spTgt>
                                        </p:tgtEl>
                                        <p:attrNameLst>
                                          <p:attrName>ppt_h</p:attrName>
                                        </p:attrNameLst>
                                      </p:cBhvr>
                                      <p:tavLst>
                                        <p:tav tm="0">
                                          <p:val>
                                            <p:fltVal val="0"/>
                                          </p:val>
                                        </p:tav>
                                        <p:tav tm="100000">
                                          <p:val>
                                            <p:strVal val="#ppt_h"/>
                                          </p:val>
                                        </p:tav>
                                      </p:tavLst>
                                    </p:anim>
                                  </p:childTnLst>
                                </p:cTn>
                              </p:par>
                            </p:childTnLst>
                          </p:cTn>
                        </p:par>
                        <p:par>
                          <p:cTn id="24" fill="hold">
                            <p:stCondLst>
                              <p:cond delay="1900"/>
                            </p:stCondLst>
                            <p:childTnLst>
                              <p:par>
                                <p:cTn id="25" presetID="42" presetClass="entr" presetSubtype="0" fill="hold" nodeType="afterEffect">
                                  <p:stCondLst>
                                    <p:cond delay="0"/>
                                  </p:stCondLst>
                                  <p:childTnLst>
                                    <p:set>
                                      <p:cBhvr>
                                        <p:cTn id="26" dur="1" fill="hold">
                                          <p:stCondLst>
                                            <p:cond delay="0"/>
                                          </p:stCondLst>
                                        </p:cTn>
                                        <p:tgtEl>
                                          <p:spTgt spid="225333"/>
                                        </p:tgtEl>
                                        <p:attrNameLst>
                                          <p:attrName>style.visibility</p:attrName>
                                        </p:attrNameLst>
                                      </p:cBhvr>
                                      <p:to>
                                        <p:strVal val="visible"/>
                                      </p:to>
                                    </p:set>
                                    <p:animEffect transition="in" filter="fade">
                                      <p:cBhvr>
                                        <p:cTn id="27" dur="1000"/>
                                        <p:tgtEl>
                                          <p:spTgt spid="225333"/>
                                        </p:tgtEl>
                                      </p:cBhvr>
                                    </p:animEffect>
                                    <p:anim calcmode="lin" valueType="num">
                                      <p:cBhvr>
                                        <p:cTn id="28" dur="1000" fill="hold"/>
                                        <p:tgtEl>
                                          <p:spTgt spid="225333"/>
                                        </p:tgtEl>
                                        <p:attrNameLst>
                                          <p:attrName>ppt_x</p:attrName>
                                        </p:attrNameLst>
                                      </p:cBhvr>
                                      <p:tavLst>
                                        <p:tav tm="0">
                                          <p:val>
                                            <p:strVal val="#ppt_x"/>
                                          </p:val>
                                        </p:tav>
                                        <p:tav tm="100000">
                                          <p:val>
                                            <p:strVal val="#ppt_x"/>
                                          </p:val>
                                        </p:tav>
                                      </p:tavLst>
                                    </p:anim>
                                    <p:anim calcmode="lin" valueType="num">
                                      <p:cBhvr>
                                        <p:cTn id="29" dur="1000" fill="hold"/>
                                        <p:tgtEl>
                                          <p:spTgt spid="225333"/>
                                        </p:tgtEl>
                                        <p:attrNameLst>
                                          <p:attrName>ppt_y</p:attrName>
                                        </p:attrNameLst>
                                      </p:cBhvr>
                                      <p:tavLst>
                                        <p:tav tm="0">
                                          <p:val>
                                            <p:strVal val="#ppt_y+.1"/>
                                          </p:val>
                                        </p:tav>
                                        <p:tav tm="100000">
                                          <p:val>
                                            <p:strVal val="#ppt_y"/>
                                          </p:val>
                                        </p:tav>
                                      </p:tavLst>
                                    </p:anim>
                                  </p:childTnLst>
                                </p:cTn>
                              </p:par>
                            </p:childTnLst>
                          </p:cTn>
                        </p:par>
                        <p:par>
                          <p:cTn id="30" fill="hold">
                            <p:stCondLst>
                              <p:cond delay="2900"/>
                            </p:stCondLst>
                            <p:childTnLst>
                              <p:par>
                                <p:cTn id="31" presetID="23" presetClass="entr" presetSubtype="16" fill="hold" nodeType="afterEffect">
                                  <p:stCondLst>
                                    <p:cond delay="0"/>
                                  </p:stCondLst>
                                  <p:childTnLst>
                                    <p:set>
                                      <p:cBhvr>
                                        <p:cTn id="32" dur="1" fill="hold">
                                          <p:stCondLst>
                                            <p:cond delay="0"/>
                                          </p:stCondLst>
                                        </p:cTn>
                                        <p:tgtEl>
                                          <p:spTgt spid="225332"/>
                                        </p:tgtEl>
                                        <p:attrNameLst>
                                          <p:attrName>style.visibility</p:attrName>
                                        </p:attrNameLst>
                                      </p:cBhvr>
                                      <p:to>
                                        <p:strVal val="visible"/>
                                      </p:to>
                                    </p:set>
                                    <p:anim calcmode="lin" valueType="num">
                                      <p:cBhvr>
                                        <p:cTn id="33" dur="500" fill="hold"/>
                                        <p:tgtEl>
                                          <p:spTgt spid="225332"/>
                                        </p:tgtEl>
                                        <p:attrNameLst>
                                          <p:attrName>ppt_w</p:attrName>
                                        </p:attrNameLst>
                                      </p:cBhvr>
                                      <p:tavLst>
                                        <p:tav tm="0">
                                          <p:val>
                                            <p:fltVal val="0"/>
                                          </p:val>
                                        </p:tav>
                                        <p:tav tm="100000">
                                          <p:val>
                                            <p:strVal val="#ppt_w"/>
                                          </p:val>
                                        </p:tav>
                                      </p:tavLst>
                                    </p:anim>
                                    <p:anim calcmode="lin" valueType="num">
                                      <p:cBhvr>
                                        <p:cTn id="34" dur="500" fill="hold"/>
                                        <p:tgtEl>
                                          <p:spTgt spid="225332"/>
                                        </p:tgtEl>
                                        <p:attrNameLst>
                                          <p:attrName>ppt_h</p:attrName>
                                        </p:attrNameLst>
                                      </p:cBhvr>
                                      <p:tavLst>
                                        <p:tav tm="0">
                                          <p:val>
                                            <p:fltVal val="0"/>
                                          </p:val>
                                        </p:tav>
                                        <p:tav tm="100000">
                                          <p:val>
                                            <p:strVal val="#ppt_h"/>
                                          </p:val>
                                        </p:tav>
                                      </p:tavLst>
                                    </p:anim>
                                  </p:childTnLst>
                                </p:cTn>
                              </p:par>
                            </p:childTnLst>
                          </p:cTn>
                        </p:par>
                        <p:par>
                          <p:cTn id="35" fill="hold">
                            <p:stCondLst>
                              <p:cond delay="3400"/>
                            </p:stCondLst>
                            <p:childTnLst>
                              <p:par>
                                <p:cTn id="36" presetID="27" presetClass="entr" presetSubtype="0" fill="hold" nodeType="afterEffect">
                                  <p:stCondLst>
                                    <p:cond delay="0"/>
                                  </p:stCondLst>
                                  <p:iterate type="lt">
                                    <p:tmPct val="50000"/>
                                  </p:iterate>
                                  <p:childTnLst>
                                    <p:set>
                                      <p:cBhvr>
                                        <p:cTn id="37" dur="1" fill="hold">
                                          <p:stCondLst>
                                            <p:cond delay="0"/>
                                          </p:stCondLst>
                                        </p:cTn>
                                        <p:tgtEl>
                                          <p:spTgt spid="225331">
                                            <p:txEl>
                                              <p:pRg st="1" end="1"/>
                                            </p:txEl>
                                          </p:spTgt>
                                        </p:tgtEl>
                                        <p:attrNameLst>
                                          <p:attrName>style.visibility</p:attrName>
                                        </p:attrNameLst>
                                      </p:cBhvr>
                                      <p:to>
                                        <p:strVal val="visible"/>
                                      </p:to>
                                    </p:set>
                                    <p:anim calcmode="discrete" valueType="clr">
                                      <p:cBhvr override="childStyle">
                                        <p:cTn id="38" dur="80"/>
                                        <p:tgtEl>
                                          <p:spTgt spid="22533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225331">
                                            <p:txEl>
                                              <p:pRg st="1" end="1"/>
                                            </p:txEl>
                                          </p:spTgt>
                                        </p:tgtEl>
                                        <p:attrNameLst>
                                          <p:attrName>fillcolor</p:attrName>
                                        </p:attrNameLst>
                                      </p:cBhvr>
                                      <p:tavLst>
                                        <p:tav tm="0">
                                          <p:val>
                                            <p:clrVal>
                                              <a:schemeClr val="accent2"/>
                                            </p:clrVal>
                                          </p:val>
                                        </p:tav>
                                        <p:tav tm="50000">
                                          <p:val>
                                            <p:clrVal>
                                              <a:schemeClr val="hlink"/>
                                            </p:clrVal>
                                          </p:val>
                                        </p:tav>
                                      </p:tavLst>
                                    </p:anim>
                                    <p:set>
                                      <p:cBhvr>
                                        <p:cTn id="40" dur="80"/>
                                        <p:tgtEl>
                                          <p:spTgt spid="225331">
                                            <p:txEl>
                                              <p:pRg st="1" end="1"/>
                                            </p:txEl>
                                          </p:spTgt>
                                        </p:tgtEl>
                                        <p:attrNameLst>
                                          <p:attrName>fill.type</p:attrName>
                                        </p:attrNameLst>
                                      </p:cBhvr>
                                      <p:to>
                                        <p:strVal val="solid"/>
                                      </p:to>
                                    </p:set>
                                  </p:childTnLst>
                                </p:cTn>
                              </p:par>
                            </p:childTnLst>
                          </p:cTn>
                        </p:par>
                        <p:par>
                          <p:cTn id="41" fill="hold">
                            <p:stCondLst>
                              <p:cond delay="4760"/>
                            </p:stCondLst>
                            <p:childTnLst>
                              <p:par>
                                <p:cTn id="42" presetID="27" presetClass="entr" presetSubtype="0" fill="hold" nodeType="afterEffect">
                                  <p:stCondLst>
                                    <p:cond delay="0"/>
                                  </p:stCondLst>
                                  <p:iterate type="lt">
                                    <p:tmPct val="50000"/>
                                  </p:iterate>
                                  <p:childTnLst>
                                    <p:set>
                                      <p:cBhvr>
                                        <p:cTn id="43" dur="1" fill="hold">
                                          <p:stCondLst>
                                            <p:cond delay="0"/>
                                          </p:stCondLst>
                                        </p:cTn>
                                        <p:tgtEl>
                                          <p:spTgt spid="225331">
                                            <p:txEl>
                                              <p:pRg st="3" end="3"/>
                                            </p:txEl>
                                          </p:spTgt>
                                        </p:tgtEl>
                                        <p:attrNameLst>
                                          <p:attrName>style.visibility</p:attrName>
                                        </p:attrNameLst>
                                      </p:cBhvr>
                                      <p:to>
                                        <p:strVal val="visible"/>
                                      </p:to>
                                    </p:set>
                                    <p:anim calcmode="discrete" valueType="clr">
                                      <p:cBhvr override="childStyle">
                                        <p:cTn id="44" dur="80"/>
                                        <p:tgtEl>
                                          <p:spTgt spid="22533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225331">
                                            <p:txEl>
                                              <p:pRg st="3" end="3"/>
                                            </p:txEl>
                                          </p:spTgt>
                                        </p:tgtEl>
                                        <p:attrNameLst>
                                          <p:attrName>fillcolor</p:attrName>
                                        </p:attrNameLst>
                                      </p:cBhvr>
                                      <p:tavLst>
                                        <p:tav tm="0">
                                          <p:val>
                                            <p:clrVal>
                                              <a:schemeClr val="accent2"/>
                                            </p:clrVal>
                                          </p:val>
                                        </p:tav>
                                        <p:tav tm="50000">
                                          <p:val>
                                            <p:clrVal>
                                              <a:schemeClr val="hlink"/>
                                            </p:clrVal>
                                          </p:val>
                                        </p:tav>
                                      </p:tavLst>
                                    </p:anim>
                                    <p:set>
                                      <p:cBhvr>
                                        <p:cTn id="46" dur="80"/>
                                        <p:tgtEl>
                                          <p:spTgt spid="22533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1" grpId="0" build="allAtOnce"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100" name="AutoShape 3"/>
          <p:cNvSpPr>
            <a:spLocks noChangeArrowheads="1"/>
          </p:cNvSpPr>
          <p:nvPr/>
        </p:nvSpPr>
        <p:spPr bwMode="auto">
          <a:xfrm>
            <a:off x="1068540" y="4060577"/>
            <a:ext cx="3671844" cy="950367"/>
          </a:xfrm>
          <a:prstGeom prst="flowChartManualOperation">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lstStyle/>
          <a:p>
            <a:pPr algn="l" defTabSz="913615"/>
            <a:endParaRPr lang="zh-CN" altLang="en-US" sz="1800">
              <a:ea typeface="微软雅黑" pitchFamily="34" charset="-122"/>
            </a:endParaRPr>
          </a:p>
        </p:txBody>
      </p:sp>
      <p:grpSp>
        <p:nvGrpSpPr>
          <p:cNvPr id="285101" name="Group 429"/>
          <p:cNvGrpSpPr>
            <a:grpSpLocks/>
          </p:cNvGrpSpPr>
          <p:nvPr/>
        </p:nvGrpSpPr>
        <p:grpSpPr bwMode="auto">
          <a:xfrm>
            <a:off x="1069800" y="3087523"/>
            <a:ext cx="3673104" cy="1295725"/>
            <a:chOff x="0" y="0"/>
            <a:chExt cx="2304" cy="1080"/>
          </a:xfrm>
        </p:grpSpPr>
        <p:sp>
          <p:nvSpPr>
            <p:cNvPr id="285102" name="Freeform 5"/>
            <p:cNvSpPr>
              <a:spLocks/>
            </p:cNvSpPr>
            <p:nvPr/>
          </p:nvSpPr>
          <p:spPr bwMode="auto">
            <a:xfrm>
              <a:off x="0" y="0"/>
              <a:ext cx="2304" cy="1080"/>
            </a:xfrm>
            <a:custGeom>
              <a:avLst/>
              <a:gdLst>
                <a:gd name="T0" fmla="*/ 2304 w 2304"/>
                <a:gd name="T1" fmla="*/ 792 h 1080"/>
                <a:gd name="T2" fmla="*/ 2298 w 2304"/>
                <a:gd name="T3" fmla="*/ 822 h 1080"/>
                <a:gd name="T4" fmla="*/ 2280 w 2304"/>
                <a:gd name="T5" fmla="*/ 850 h 1080"/>
                <a:gd name="T6" fmla="*/ 2252 w 2304"/>
                <a:gd name="T7" fmla="*/ 878 h 1080"/>
                <a:gd name="T8" fmla="*/ 2214 w 2304"/>
                <a:gd name="T9" fmla="*/ 904 h 1080"/>
                <a:gd name="T10" fmla="*/ 2164 w 2304"/>
                <a:gd name="T11" fmla="*/ 930 h 1080"/>
                <a:gd name="T12" fmla="*/ 2040 w 2304"/>
                <a:gd name="T13" fmla="*/ 976 h 1080"/>
                <a:gd name="T14" fmla="*/ 1884 w 2304"/>
                <a:gd name="T15" fmla="*/ 1014 h 1080"/>
                <a:gd name="T16" fmla="*/ 1702 w 2304"/>
                <a:gd name="T17" fmla="*/ 1046 h 1080"/>
                <a:gd name="T18" fmla="*/ 1494 w 2304"/>
                <a:gd name="T19" fmla="*/ 1068 h 1080"/>
                <a:gd name="T20" fmla="*/ 1270 w 2304"/>
                <a:gd name="T21" fmla="*/ 1078 h 1080"/>
                <a:gd name="T22" fmla="*/ 1034 w 2304"/>
                <a:gd name="T23" fmla="*/ 1078 h 1080"/>
                <a:gd name="T24" fmla="*/ 810 w 2304"/>
                <a:gd name="T25" fmla="*/ 1068 h 1080"/>
                <a:gd name="T26" fmla="*/ 602 w 2304"/>
                <a:gd name="T27" fmla="*/ 1046 h 1080"/>
                <a:gd name="T28" fmla="*/ 420 w 2304"/>
                <a:gd name="T29" fmla="*/ 1014 h 1080"/>
                <a:gd name="T30" fmla="*/ 264 w 2304"/>
                <a:gd name="T31" fmla="*/ 976 h 1080"/>
                <a:gd name="T32" fmla="*/ 140 w 2304"/>
                <a:gd name="T33" fmla="*/ 930 h 1080"/>
                <a:gd name="T34" fmla="*/ 90 w 2304"/>
                <a:gd name="T35" fmla="*/ 904 h 1080"/>
                <a:gd name="T36" fmla="*/ 52 w 2304"/>
                <a:gd name="T37" fmla="*/ 878 h 1080"/>
                <a:gd name="T38" fmla="*/ 24 w 2304"/>
                <a:gd name="T39" fmla="*/ 850 h 1080"/>
                <a:gd name="T40" fmla="*/ 6 w 2304"/>
                <a:gd name="T41" fmla="*/ 822 h 1080"/>
                <a:gd name="T42" fmla="*/ 0 w 2304"/>
                <a:gd name="T43" fmla="*/ 792 h 1080"/>
                <a:gd name="T44" fmla="*/ 290 w 2304"/>
                <a:gd name="T45" fmla="*/ 204 h 1080"/>
                <a:gd name="T46" fmla="*/ 298 w 2304"/>
                <a:gd name="T47" fmla="*/ 184 h 1080"/>
                <a:gd name="T48" fmla="*/ 316 w 2304"/>
                <a:gd name="T49" fmla="*/ 162 h 1080"/>
                <a:gd name="T50" fmla="*/ 340 w 2304"/>
                <a:gd name="T51" fmla="*/ 142 h 1080"/>
                <a:gd name="T52" fmla="*/ 392 w 2304"/>
                <a:gd name="T53" fmla="*/ 114 h 1080"/>
                <a:gd name="T54" fmla="*/ 486 w 2304"/>
                <a:gd name="T55" fmla="*/ 78 h 1080"/>
                <a:gd name="T56" fmla="*/ 602 w 2304"/>
                <a:gd name="T57" fmla="*/ 50 h 1080"/>
                <a:gd name="T58" fmla="*/ 740 w 2304"/>
                <a:gd name="T59" fmla="*/ 26 h 1080"/>
                <a:gd name="T60" fmla="*/ 896 w 2304"/>
                <a:gd name="T61" fmla="*/ 10 h 1080"/>
                <a:gd name="T62" fmla="*/ 1064 w 2304"/>
                <a:gd name="T63" fmla="*/ 2 h 1080"/>
                <a:gd name="T64" fmla="*/ 1240 w 2304"/>
                <a:gd name="T65" fmla="*/ 2 h 1080"/>
                <a:gd name="T66" fmla="*/ 1408 w 2304"/>
                <a:gd name="T67" fmla="*/ 10 h 1080"/>
                <a:gd name="T68" fmla="*/ 1564 w 2304"/>
                <a:gd name="T69" fmla="*/ 26 h 1080"/>
                <a:gd name="T70" fmla="*/ 1702 w 2304"/>
                <a:gd name="T71" fmla="*/ 50 h 1080"/>
                <a:gd name="T72" fmla="*/ 1818 w 2304"/>
                <a:gd name="T73" fmla="*/ 78 h 1080"/>
                <a:gd name="T74" fmla="*/ 1912 w 2304"/>
                <a:gd name="T75" fmla="*/ 114 h 1080"/>
                <a:gd name="T76" fmla="*/ 1964 w 2304"/>
                <a:gd name="T77" fmla="*/ 142 h 1080"/>
                <a:gd name="T78" fmla="*/ 1988 w 2304"/>
                <a:gd name="T79" fmla="*/ 162 h 1080"/>
                <a:gd name="T80" fmla="*/ 2006 w 2304"/>
                <a:gd name="T81" fmla="*/ 184 h 1080"/>
                <a:gd name="T82" fmla="*/ 2014 w 2304"/>
                <a:gd name="T83" fmla="*/ 204 h 1080"/>
                <a:gd name="T84" fmla="*/ 0 w 2304"/>
                <a:gd name="T85" fmla="*/ 0 h 1080"/>
                <a:gd name="T86" fmla="*/ 2304 w 2304"/>
                <a:gd name="T87" fmla="*/ 108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285103" name="Freeform 6"/>
            <p:cNvSpPr>
              <a:spLocks/>
            </p:cNvSpPr>
            <p:nvPr/>
          </p:nvSpPr>
          <p:spPr bwMode="auto">
            <a:xfrm>
              <a:off x="288" y="0"/>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690 w 1728"/>
                <a:gd name="T23" fmla="*/ 428 h 432"/>
                <a:gd name="T24" fmla="*/ 528 w 1728"/>
                <a:gd name="T25" fmla="*/ 416 h 432"/>
                <a:gd name="T26" fmla="*/ 380 w 1728"/>
                <a:gd name="T27" fmla="*/ 396 h 432"/>
                <a:gd name="T28" fmla="*/ 254 w 1728"/>
                <a:gd name="T29" fmla="*/ 368 h 432"/>
                <a:gd name="T30" fmla="*/ 148 w 1728"/>
                <a:gd name="T31" fmla="*/ 336 h 432"/>
                <a:gd name="T32" fmla="*/ 68 w 1728"/>
                <a:gd name="T33" fmla="*/ 300 h 432"/>
                <a:gd name="T34" fmla="*/ 38 w 1728"/>
                <a:gd name="T35" fmla="*/ 280 h 432"/>
                <a:gd name="T36" fmla="*/ 18 w 1728"/>
                <a:gd name="T37" fmla="*/ 260 h 432"/>
                <a:gd name="T38" fmla="*/ 4 w 1728"/>
                <a:gd name="T39" fmla="*/ 238 h 432"/>
                <a:gd name="T40" fmla="*/ 0 w 1728"/>
                <a:gd name="T41" fmla="*/ 216 h 432"/>
                <a:gd name="T42" fmla="*/ 4 w 1728"/>
                <a:gd name="T43" fmla="*/ 194 h 432"/>
                <a:gd name="T44" fmla="*/ 18 w 1728"/>
                <a:gd name="T45" fmla="*/ 172 h 432"/>
                <a:gd name="T46" fmla="*/ 38 w 1728"/>
                <a:gd name="T47" fmla="*/ 152 h 432"/>
                <a:gd name="T48" fmla="*/ 68 w 1728"/>
                <a:gd name="T49" fmla="*/ 132 h 432"/>
                <a:gd name="T50" fmla="*/ 148 w 1728"/>
                <a:gd name="T51" fmla="*/ 96 h 432"/>
                <a:gd name="T52" fmla="*/ 254 w 1728"/>
                <a:gd name="T53" fmla="*/ 64 h 432"/>
                <a:gd name="T54" fmla="*/ 380 w 1728"/>
                <a:gd name="T55" fmla="*/ 36 h 432"/>
                <a:gd name="T56" fmla="*/ 528 w 1728"/>
                <a:gd name="T57" fmla="*/ 16 h 432"/>
                <a:gd name="T58" fmla="*/ 690 w 1728"/>
                <a:gd name="T59" fmla="*/ 4 h 432"/>
                <a:gd name="T60" fmla="*/ 864 w 1728"/>
                <a:gd name="T61" fmla="*/ 0 h 432"/>
                <a:gd name="T62" fmla="*/ 1038 w 1728"/>
                <a:gd name="T63" fmla="*/ 4 h 432"/>
                <a:gd name="T64" fmla="*/ 1200 w 1728"/>
                <a:gd name="T65" fmla="*/ 16 h 432"/>
                <a:gd name="T66" fmla="*/ 1348 w 1728"/>
                <a:gd name="T67" fmla="*/ 36 h 432"/>
                <a:gd name="T68" fmla="*/ 1474 w 1728"/>
                <a:gd name="T69" fmla="*/ 64 h 432"/>
                <a:gd name="T70" fmla="*/ 1580 w 1728"/>
                <a:gd name="T71" fmla="*/ 96 h 432"/>
                <a:gd name="T72" fmla="*/ 1660 w 1728"/>
                <a:gd name="T73" fmla="*/ 132 h 432"/>
                <a:gd name="T74" fmla="*/ 1690 w 1728"/>
                <a:gd name="T75" fmla="*/ 152 h 432"/>
                <a:gd name="T76" fmla="*/ 1710 w 1728"/>
                <a:gd name="T77" fmla="*/ 172 h 432"/>
                <a:gd name="T78" fmla="*/ 1724 w 1728"/>
                <a:gd name="T79" fmla="*/ 194 h 432"/>
                <a:gd name="T80" fmla="*/ 1728 w 1728"/>
                <a:gd name="T81" fmla="*/ 216 h 432"/>
                <a:gd name="T82" fmla="*/ 0 w 1728"/>
                <a:gd name="T83" fmla="*/ 0 h 432"/>
                <a:gd name="T84" fmla="*/ 1728 w 1728"/>
                <a:gd name="T85"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285104" name="Oval 7"/>
          <p:cNvSpPr>
            <a:spLocks noChangeArrowheads="1"/>
          </p:cNvSpPr>
          <p:nvPr/>
        </p:nvSpPr>
        <p:spPr bwMode="auto">
          <a:xfrm>
            <a:off x="1489403" y="2972823"/>
            <a:ext cx="2831378" cy="689457"/>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grpSp>
        <p:nvGrpSpPr>
          <p:cNvPr id="285105" name="Group 433"/>
          <p:cNvGrpSpPr>
            <a:grpSpLocks/>
          </p:cNvGrpSpPr>
          <p:nvPr/>
        </p:nvGrpSpPr>
        <p:grpSpPr bwMode="auto">
          <a:xfrm>
            <a:off x="1680933" y="2331263"/>
            <a:ext cx="2484858" cy="1029773"/>
            <a:chOff x="0" y="0"/>
            <a:chExt cx="1728" cy="936"/>
          </a:xfrm>
        </p:grpSpPr>
        <p:sp>
          <p:nvSpPr>
            <p:cNvPr id="285106" name="Freeform 9"/>
            <p:cNvSpPr>
              <a:spLocks/>
            </p:cNvSpPr>
            <p:nvPr/>
          </p:nvSpPr>
          <p:spPr bwMode="auto">
            <a:xfrm>
              <a:off x="0" y="0"/>
              <a:ext cx="1728" cy="936"/>
            </a:xfrm>
            <a:custGeom>
              <a:avLst/>
              <a:gdLst>
                <a:gd name="T0" fmla="*/ 1728 w 1728"/>
                <a:gd name="T1" fmla="*/ 720 h 936"/>
                <a:gd name="T2" fmla="*/ 1724 w 1728"/>
                <a:gd name="T3" fmla="*/ 742 h 936"/>
                <a:gd name="T4" fmla="*/ 1710 w 1728"/>
                <a:gd name="T5" fmla="*/ 764 h 936"/>
                <a:gd name="T6" fmla="*/ 1690 w 1728"/>
                <a:gd name="T7" fmla="*/ 784 h 936"/>
                <a:gd name="T8" fmla="*/ 1660 w 1728"/>
                <a:gd name="T9" fmla="*/ 804 h 936"/>
                <a:gd name="T10" fmla="*/ 1580 w 1728"/>
                <a:gd name="T11" fmla="*/ 840 h 936"/>
                <a:gd name="T12" fmla="*/ 1474 w 1728"/>
                <a:gd name="T13" fmla="*/ 872 h 936"/>
                <a:gd name="T14" fmla="*/ 1348 w 1728"/>
                <a:gd name="T15" fmla="*/ 900 h 936"/>
                <a:gd name="T16" fmla="*/ 1200 w 1728"/>
                <a:gd name="T17" fmla="*/ 920 h 936"/>
                <a:gd name="T18" fmla="*/ 1038 w 1728"/>
                <a:gd name="T19" fmla="*/ 932 h 936"/>
                <a:gd name="T20" fmla="*/ 864 w 1728"/>
                <a:gd name="T21" fmla="*/ 936 h 936"/>
                <a:gd name="T22" fmla="*/ 690 w 1728"/>
                <a:gd name="T23" fmla="*/ 932 h 936"/>
                <a:gd name="T24" fmla="*/ 528 w 1728"/>
                <a:gd name="T25" fmla="*/ 920 h 936"/>
                <a:gd name="T26" fmla="*/ 380 w 1728"/>
                <a:gd name="T27" fmla="*/ 900 h 936"/>
                <a:gd name="T28" fmla="*/ 254 w 1728"/>
                <a:gd name="T29" fmla="*/ 872 h 936"/>
                <a:gd name="T30" fmla="*/ 148 w 1728"/>
                <a:gd name="T31" fmla="*/ 840 h 936"/>
                <a:gd name="T32" fmla="*/ 68 w 1728"/>
                <a:gd name="T33" fmla="*/ 804 h 936"/>
                <a:gd name="T34" fmla="*/ 38 w 1728"/>
                <a:gd name="T35" fmla="*/ 784 h 936"/>
                <a:gd name="T36" fmla="*/ 18 w 1728"/>
                <a:gd name="T37" fmla="*/ 764 h 936"/>
                <a:gd name="T38" fmla="*/ 4 w 1728"/>
                <a:gd name="T39" fmla="*/ 742 h 936"/>
                <a:gd name="T40" fmla="*/ 0 w 1728"/>
                <a:gd name="T41" fmla="*/ 720 h 936"/>
                <a:gd name="T42" fmla="*/ 288 w 1728"/>
                <a:gd name="T43" fmla="*/ 136 h 936"/>
                <a:gd name="T44" fmla="*/ 294 w 1728"/>
                <a:gd name="T45" fmla="*/ 122 h 936"/>
                <a:gd name="T46" fmla="*/ 314 w 1728"/>
                <a:gd name="T47" fmla="*/ 102 h 936"/>
                <a:gd name="T48" fmla="*/ 358 w 1728"/>
                <a:gd name="T49" fmla="*/ 76 h 936"/>
                <a:gd name="T50" fmla="*/ 420 w 1728"/>
                <a:gd name="T51" fmla="*/ 52 h 936"/>
                <a:gd name="T52" fmla="*/ 498 w 1728"/>
                <a:gd name="T53" fmla="*/ 32 h 936"/>
                <a:gd name="T54" fmla="*/ 590 w 1728"/>
                <a:gd name="T55" fmla="*/ 18 h 936"/>
                <a:gd name="T56" fmla="*/ 692 w 1728"/>
                <a:gd name="T57" fmla="*/ 6 h 936"/>
                <a:gd name="T58" fmla="*/ 806 w 1728"/>
                <a:gd name="T59" fmla="*/ 0 h 936"/>
                <a:gd name="T60" fmla="*/ 922 w 1728"/>
                <a:gd name="T61" fmla="*/ 0 h 936"/>
                <a:gd name="T62" fmla="*/ 1036 w 1728"/>
                <a:gd name="T63" fmla="*/ 6 h 936"/>
                <a:gd name="T64" fmla="*/ 1138 w 1728"/>
                <a:gd name="T65" fmla="*/ 18 h 936"/>
                <a:gd name="T66" fmla="*/ 1230 w 1728"/>
                <a:gd name="T67" fmla="*/ 32 h 936"/>
                <a:gd name="T68" fmla="*/ 1308 w 1728"/>
                <a:gd name="T69" fmla="*/ 52 h 936"/>
                <a:gd name="T70" fmla="*/ 1370 w 1728"/>
                <a:gd name="T71" fmla="*/ 76 h 936"/>
                <a:gd name="T72" fmla="*/ 1414 w 1728"/>
                <a:gd name="T73" fmla="*/ 102 h 936"/>
                <a:gd name="T74" fmla="*/ 1434 w 1728"/>
                <a:gd name="T75" fmla="*/ 122 h 936"/>
                <a:gd name="T76" fmla="*/ 1440 w 1728"/>
                <a:gd name="T77" fmla="*/ 136 h 936"/>
                <a:gd name="T78" fmla="*/ 0 w 1728"/>
                <a:gd name="T79" fmla="*/ 0 h 936"/>
                <a:gd name="T80" fmla="*/ 1728 w 1728"/>
                <a:gd name="T81"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285107" name="Freeform 10"/>
            <p:cNvSpPr>
              <a:spLocks/>
            </p:cNvSpPr>
            <p:nvPr/>
          </p:nvSpPr>
          <p:spPr bwMode="auto">
            <a:xfrm>
              <a:off x="288" y="0"/>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460 w 1152"/>
                <a:gd name="T21" fmla="*/ 286 h 288"/>
                <a:gd name="T22" fmla="*/ 352 w 1152"/>
                <a:gd name="T23" fmla="*/ 276 h 288"/>
                <a:gd name="T24" fmla="*/ 254 w 1152"/>
                <a:gd name="T25" fmla="*/ 264 h 288"/>
                <a:gd name="T26" fmla="*/ 168 w 1152"/>
                <a:gd name="T27" fmla="*/ 246 h 288"/>
                <a:gd name="T28" fmla="*/ 98 w 1152"/>
                <a:gd name="T29" fmla="*/ 224 h 288"/>
                <a:gd name="T30" fmla="*/ 46 w 1152"/>
                <a:gd name="T31" fmla="*/ 200 h 288"/>
                <a:gd name="T32" fmla="*/ 12 w 1152"/>
                <a:gd name="T33" fmla="*/ 174 h 288"/>
                <a:gd name="T34" fmla="*/ 2 w 1152"/>
                <a:gd name="T35" fmla="*/ 158 h 288"/>
                <a:gd name="T36" fmla="*/ 0 w 1152"/>
                <a:gd name="T37" fmla="*/ 144 h 288"/>
                <a:gd name="T38" fmla="*/ 2 w 1152"/>
                <a:gd name="T39" fmla="*/ 130 h 288"/>
                <a:gd name="T40" fmla="*/ 12 w 1152"/>
                <a:gd name="T41" fmla="*/ 114 h 288"/>
                <a:gd name="T42" fmla="*/ 46 w 1152"/>
                <a:gd name="T43" fmla="*/ 88 h 288"/>
                <a:gd name="T44" fmla="*/ 98 w 1152"/>
                <a:gd name="T45" fmla="*/ 64 h 288"/>
                <a:gd name="T46" fmla="*/ 168 w 1152"/>
                <a:gd name="T47" fmla="*/ 42 h 288"/>
                <a:gd name="T48" fmla="*/ 254 w 1152"/>
                <a:gd name="T49" fmla="*/ 24 h 288"/>
                <a:gd name="T50" fmla="*/ 352 w 1152"/>
                <a:gd name="T51" fmla="*/ 12 h 288"/>
                <a:gd name="T52" fmla="*/ 460 w 1152"/>
                <a:gd name="T53" fmla="*/ 2 h 288"/>
                <a:gd name="T54" fmla="*/ 576 w 1152"/>
                <a:gd name="T55" fmla="*/ 0 h 288"/>
                <a:gd name="T56" fmla="*/ 692 w 1152"/>
                <a:gd name="T57" fmla="*/ 2 h 288"/>
                <a:gd name="T58" fmla="*/ 800 w 1152"/>
                <a:gd name="T59" fmla="*/ 12 h 288"/>
                <a:gd name="T60" fmla="*/ 898 w 1152"/>
                <a:gd name="T61" fmla="*/ 24 h 288"/>
                <a:gd name="T62" fmla="*/ 984 w 1152"/>
                <a:gd name="T63" fmla="*/ 42 h 288"/>
                <a:gd name="T64" fmla="*/ 1054 w 1152"/>
                <a:gd name="T65" fmla="*/ 64 h 288"/>
                <a:gd name="T66" fmla="*/ 1106 w 1152"/>
                <a:gd name="T67" fmla="*/ 88 h 288"/>
                <a:gd name="T68" fmla="*/ 1140 w 1152"/>
                <a:gd name="T69" fmla="*/ 114 h 288"/>
                <a:gd name="T70" fmla="*/ 1150 w 1152"/>
                <a:gd name="T71" fmla="*/ 130 h 288"/>
                <a:gd name="T72" fmla="*/ 1152 w 1152"/>
                <a:gd name="T73" fmla="*/ 144 h 288"/>
                <a:gd name="T74" fmla="*/ 0 w 1152"/>
                <a:gd name="T75" fmla="*/ 0 h 288"/>
                <a:gd name="T76" fmla="*/ 1152 w 1152"/>
                <a:gd name="T7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285108" name="Oval 11"/>
          <p:cNvSpPr>
            <a:spLocks noChangeArrowheads="1"/>
          </p:cNvSpPr>
          <p:nvPr/>
        </p:nvSpPr>
        <p:spPr bwMode="auto">
          <a:xfrm>
            <a:off x="1949329" y="2206480"/>
            <a:ext cx="1911526" cy="46636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sp>
        <p:nvSpPr>
          <p:cNvPr id="285109" name="Freeform 12"/>
          <p:cNvSpPr>
            <a:spLocks/>
          </p:cNvSpPr>
          <p:nvPr/>
        </p:nvSpPr>
        <p:spPr bwMode="auto">
          <a:xfrm>
            <a:off x="2207642" y="1341822"/>
            <a:ext cx="1431440" cy="1099098"/>
          </a:xfrm>
          <a:custGeom>
            <a:avLst/>
            <a:gdLst>
              <a:gd name="T0" fmla="*/ 576 w 576"/>
              <a:gd name="T1" fmla="*/ 576 h 648"/>
              <a:gd name="T2" fmla="*/ 576 w 576"/>
              <a:gd name="T3" fmla="*/ 576 h 648"/>
              <a:gd name="T4" fmla="*/ 574 w 576"/>
              <a:gd name="T5" fmla="*/ 584 h 648"/>
              <a:gd name="T6" fmla="*/ 570 w 576"/>
              <a:gd name="T7" fmla="*/ 590 h 648"/>
              <a:gd name="T8" fmla="*/ 564 w 576"/>
              <a:gd name="T9" fmla="*/ 598 h 648"/>
              <a:gd name="T10" fmla="*/ 554 w 576"/>
              <a:gd name="T11" fmla="*/ 604 h 648"/>
              <a:gd name="T12" fmla="*/ 542 w 576"/>
              <a:gd name="T13" fmla="*/ 610 h 648"/>
              <a:gd name="T14" fmla="*/ 526 w 576"/>
              <a:gd name="T15" fmla="*/ 616 h 648"/>
              <a:gd name="T16" fmla="*/ 492 w 576"/>
              <a:gd name="T17" fmla="*/ 626 h 648"/>
              <a:gd name="T18" fmla="*/ 450 w 576"/>
              <a:gd name="T19" fmla="*/ 636 h 648"/>
              <a:gd name="T20" fmla="*/ 400 w 576"/>
              <a:gd name="T21" fmla="*/ 642 h 648"/>
              <a:gd name="T22" fmla="*/ 346 w 576"/>
              <a:gd name="T23" fmla="*/ 646 h 648"/>
              <a:gd name="T24" fmla="*/ 288 w 576"/>
              <a:gd name="T25" fmla="*/ 648 h 648"/>
              <a:gd name="T26" fmla="*/ 230 w 576"/>
              <a:gd name="T27" fmla="*/ 646 h 648"/>
              <a:gd name="T28" fmla="*/ 176 w 576"/>
              <a:gd name="T29" fmla="*/ 642 h 648"/>
              <a:gd name="T30" fmla="*/ 126 w 576"/>
              <a:gd name="T31" fmla="*/ 636 h 648"/>
              <a:gd name="T32" fmla="*/ 84 w 576"/>
              <a:gd name="T33" fmla="*/ 626 h 648"/>
              <a:gd name="T34" fmla="*/ 50 w 576"/>
              <a:gd name="T35" fmla="*/ 616 h 648"/>
              <a:gd name="T36" fmla="*/ 34 w 576"/>
              <a:gd name="T37" fmla="*/ 610 h 648"/>
              <a:gd name="T38" fmla="*/ 22 w 576"/>
              <a:gd name="T39" fmla="*/ 604 h 648"/>
              <a:gd name="T40" fmla="*/ 12 w 576"/>
              <a:gd name="T41" fmla="*/ 598 h 648"/>
              <a:gd name="T42" fmla="*/ 6 w 576"/>
              <a:gd name="T43" fmla="*/ 590 h 648"/>
              <a:gd name="T44" fmla="*/ 2 w 576"/>
              <a:gd name="T45" fmla="*/ 584 h 648"/>
              <a:gd name="T46" fmla="*/ 0 w 576"/>
              <a:gd name="T47" fmla="*/ 576 h 648"/>
              <a:gd name="T48" fmla="*/ 288 w 576"/>
              <a:gd name="T49" fmla="*/ 0 h 648"/>
              <a:gd name="T50" fmla="*/ 576 w 576"/>
              <a:gd name="T51" fmla="*/ 576 h 648"/>
              <a:gd name="T52" fmla="*/ 0 w 576"/>
              <a:gd name="T53" fmla="*/ 0 h 648"/>
              <a:gd name="T54" fmla="*/ 576 w 576"/>
              <a:gd name="T55"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72585" tIns="36293" rIns="72585" bIns="36293" anchor="ctr"/>
          <a:lstStyle/>
          <a:p>
            <a:endParaRPr lang="zh-CN" altLang="en-US"/>
          </a:p>
        </p:txBody>
      </p:sp>
      <p:sp>
        <p:nvSpPr>
          <p:cNvPr id="285110" name="Text Box 13"/>
          <p:cNvSpPr txBox="1">
            <a:spLocks noChangeArrowheads="1"/>
          </p:cNvSpPr>
          <p:nvPr/>
        </p:nvSpPr>
        <p:spPr bwMode="auto">
          <a:xfrm>
            <a:off x="2395486" y="2035061"/>
            <a:ext cx="1005351" cy="3385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600" b="1">
                <a:solidFill>
                  <a:srgbClr val="FFFFFF"/>
                </a:solidFill>
                <a:ea typeface="微软雅黑" pitchFamily="34" charset="-122"/>
              </a:rPr>
              <a:t>添加文字</a:t>
            </a:r>
          </a:p>
        </p:txBody>
      </p:sp>
      <p:sp>
        <p:nvSpPr>
          <p:cNvPr id="285111" name="Text Box 14"/>
          <p:cNvSpPr txBox="1">
            <a:spLocks noChangeArrowheads="1"/>
          </p:cNvSpPr>
          <p:nvPr/>
        </p:nvSpPr>
        <p:spPr bwMode="auto">
          <a:xfrm>
            <a:off x="2132039" y="2863166"/>
            <a:ext cx="1575087" cy="369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2" name="Text Box 15"/>
          <p:cNvSpPr txBox="1">
            <a:spLocks noChangeArrowheads="1"/>
          </p:cNvSpPr>
          <p:nvPr/>
        </p:nvSpPr>
        <p:spPr bwMode="auto">
          <a:xfrm>
            <a:off x="2130779" y="3860168"/>
            <a:ext cx="1575087" cy="369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3" name="Rectangle 16"/>
          <p:cNvSpPr>
            <a:spLocks noChangeArrowheads="1"/>
          </p:cNvSpPr>
          <p:nvPr/>
        </p:nvSpPr>
        <p:spPr bwMode="auto">
          <a:xfrm>
            <a:off x="5714418" y="1484252"/>
            <a:ext cx="2161020" cy="997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r" defTabSz="913615" latinLnBrk="1">
              <a:lnSpc>
                <a:spcPct val="140000"/>
              </a:lnSpc>
            </a:pPr>
            <a:r>
              <a:rPr lang="zh-CN" altLang="en-US" sz="1600" b="1">
                <a:solidFill>
                  <a:srgbClr val="0875F8"/>
                </a:solidFill>
                <a:ea typeface="微软雅黑" pitchFamily="34" charset="-122"/>
              </a:rPr>
              <a:t>单击此处添加文字</a:t>
            </a:r>
          </a:p>
          <a:p>
            <a:pPr algn="r" defTabSz="913615" latinLnBrk="1">
              <a:lnSpc>
                <a:spcPct val="140000"/>
              </a:lnSpc>
            </a:pPr>
            <a:r>
              <a:rPr lang="zh-CN" altLang="en-US" sz="1400" b="1">
                <a:solidFill>
                  <a:srgbClr val="0875F8"/>
                </a:solidFill>
                <a:ea typeface="微软雅黑" pitchFamily="34" charset="-122"/>
              </a:rPr>
              <a:t>单击此处添加文字内容  </a:t>
            </a:r>
          </a:p>
          <a:p>
            <a:pPr algn="r" defTabSz="913615" latinLnBrk="1">
              <a:lnSpc>
                <a:spcPct val="120000"/>
              </a:lnSpc>
            </a:pPr>
            <a:r>
              <a:rPr lang="zh-CN" altLang="en-US" sz="1400" b="1">
                <a:solidFill>
                  <a:srgbClr val="0875F8"/>
                </a:solidFill>
                <a:ea typeface="微软雅黑" pitchFamily="34" charset="-122"/>
              </a:rPr>
              <a:t>单击此处添加文字内容</a:t>
            </a:r>
          </a:p>
        </p:txBody>
      </p:sp>
      <p:sp>
        <p:nvSpPr>
          <p:cNvPr id="285114" name="Rectangle 17"/>
          <p:cNvSpPr>
            <a:spLocks noChangeArrowheads="1"/>
          </p:cNvSpPr>
          <p:nvPr/>
        </p:nvSpPr>
        <p:spPr bwMode="auto">
          <a:xfrm>
            <a:off x="5714418" y="3403891"/>
            <a:ext cx="2161020" cy="825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sp>
        <p:nvSpPr>
          <p:cNvPr id="285115" name="Rectangle 18"/>
          <p:cNvSpPr>
            <a:spLocks noChangeArrowheads="1"/>
          </p:cNvSpPr>
          <p:nvPr/>
        </p:nvSpPr>
        <p:spPr bwMode="auto">
          <a:xfrm>
            <a:off x="5714418" y="2473692"/>
            <a:ext cx="2161020" cy="825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grpSp>
        <p:nvGrpSpPr>
          <p:cNvPr id="285116" name="Group 444"/>
          <p:cNvGrpSpPr>
            <a:grpSpLocks/>
          </p:cNvGrpSpPr>
          <p:nvPr/>
        </p:nvGrpSpPr>
        <p:grpSpPr bwMode="auto">
          <a:xfrm>
            <a:off x="3229560" y="1842215"/>
            <a:ext cx="4771885" cy="1876785"/>
            <a:chOff x="0" y="0"/>
            <a:chExt cx="3266" cy="1577"/>
          </a:xfrm>
        </p:grpSpPr>
        <p:sp>
          <p:nvSpPr>
            <p:cNvPr id="285117" name="Line 20"/>
            <p:cNvSpPr>
              <a:spLocks noChangeShapeType="1"/>
            </p:cNvSpPr>
            <p:nvPr/>
          </p:nvSpPr>
          <p:spPr bwMode="auto">
            <a:xfrm flipH="1">
              <a:off x="721" y="1577"/>
              <a:ext cx="2545"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285118" name="Line 21"/>
            <p:cNvSpPr>
              <a:spLocks noChangeShapeType="1"/>
            </p:cNvSpPr>
            <p:nvPr/>
          </p:nvSpPr>
          <p:spPr bwMode="auto">
            <a:xfrm flipH="1">
              <a:off x="0" y="0"/>
              <a:ext cx="3266" cy="0"/>
            </a:xfrm>
            <a:prstGeom prst="line">
              <a:avLst/>
            </a:prstGeom>
            <a:noFill/>
            <a:ln w="25400" cap="rnd">
              <a:solidFill>
                <a:srgbClr val="0875F8"/>
              </a:solidFill>
              <a:prstDash val="sysDot"/>
              <a:round/>
              <a:headEnd type="triangle"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285119" name="Line 22"/>
            <p:cNvSpPr>
              <a:spLocks noChangeShapeType="1"/>
            </p:cNvSpPr>
            <p:nvPr/>
          </p:nvSpPr>
          <p:spPr bwMode="auto">
            <a:xfrm flipH="1">
              <a:off x="363" y="788"/>
              <a:ext cx="2903"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grpSp>
      <p:sp>
        <p:nvSpPr>
          <p:cNvPr id="2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by="(-#ppt_w*2)" calcmode="lin" valueType="num">
                                      <p:cBhvr rctx="PPT">
                                        <p:cTn id="7" dur="250" autoRev="1" fill="hold">
                                          <p:stCondLst>
                                            <p:cond delay="0"/>
                                          </p:stCondLst>
                                        </p:cTn>
                                        <p:tgtEl>
                                          <p:spTgt spid="28"/>
                                        </p:tgtEl>
                                        <p:attrNameLst>
                                          <p:attrName>ppt_w</p:attrName>
                                        </p:attrNameLst>
                                      </p:cBhvr>
                                    </p:anim>
                                    <p:anim by="(#ppt_w*0.50)" calcmode="lin" valueType="num">
                                      <p:cBhvr>
                                        <p:cTn id="8" dur="250" decel="50000" autoRev="1" fill="hold">
                                          <p:stCondLst>
                                            <p:cond delay="0"/>
                                          </p:stCondLst>
                                        </p:cTn>
                                        <p:tgtEl>
                                          <p:spTgt spid="28"/>
                                        </p:tgtEl>
                                        <p:attrNameLst>
                                          <p:attrName>ppt_x</p:attrName>
                                        </p:attrNameLst>
                                      </p:cBhvr>
                                    </p:anim>
                                    <p:anim from="(-#ppt_h/2)" to="(#ppt_y)" calcmode="lin" valueType="num">
                                      <p:cBhvr>
                                        <p:cTn id="9" dur="500" fill="hold">
                                          <p:stCondLst>
                                            <p:cond delay="0"/>
                                          </p:stCondLst>
                                        </p:cTn>
                                        <p:tgtEl>
                                          <p:spTgt spid="28"/>
                                        </p:tgtEl>
                                        <p:attrNameLst>
                                          <p:attrName>ppt_y</p:attrName>
                                        </p:attrNameLst>
                                      </p:cBhvr>
                                    </p:anim>
                                    <p:animRot by="21600000">
                                      <p:cBhvr>
                                        <p:cTn id="10" dur="500" fill="hold">
                                          <p:stCondLst>
                                            <p:cond delay="0"/>
                                          </p:stCondLst>
                                        </p:cTn>
                                        <p:tgtEl>
                                          <p:spTgt spid="28"/>
                                        </p:tgtEl>
                                        <p:attrNameLst>
                                          <p:attrName>r</p:attrName>
                                        </p:attrNameLst>
                                      </p:cBhvr>
                                    </p:animRot>
                                  </p:childTnLst>
                                </p:cTn>
                              </p:par>
                            </p:childTnLst>
                          </p:cTn>
                        </p:par>
                        <p:par>
                          <p:cTn id="11" fill="hold">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285100"/>
                                        </p:tgtEl>
                                        <p:attrNameLst>
                                          <p:attrName>style.visibility</p:attrName>
                                        </p:attrNameLst>
                                      </p:cBhvr>
                                      <p:to>
                                        <p:strVal val="visible"/>
                                      </p:to>
                                    </p:set>
                                    <p:animEffect transition="in" filter="fade">
                                      <p:cBhvr>
                                        <p:cTn id="14" dur="1000"/>
                                        <p:tgtEl>
                                          <p:spTgt spid="285100"/>
                                        </p:tgtEl>
                                      </p:cBhvr>
                                    </p:animEffect>
                                    <p:anim calcmode="lin" valueType="num">
                                      <p:cBhvr>
                                        <p:cTn id="15" dur="1000" fill="hold"/>
                                        <p:tgtEl>
                                          <p:spTgt spid="285100"/>
                                        </p:tgtEl>
                                        <p:attrNameLst>
                                          <p:attrName>ppt_x</p:attrName>
                                        </p:attrNameLst>
                                      </p:cBhvr>
                                      <p:tavLst>
                                        <p:tav tm="0">
                                          <p:val>
                                            <p:strVal val="#ppt_x"/>
                                          </p:val>
                                        </p:tav>
                                        <p:tav tm="100000">
                                          <p:val>
                                            <p:strVal val="#ppt_x"/>
                                          </p:val>
                                        </p:tav>
                                      </p:tavLst>
                                    </p:anim>
                                    <p:anim calcmode="lin" valueType="num">
                                      <p:cBhvr>
                                        <p:cTn id="16" dur="1000" fill="hold"/>
                                        <p:tgtEl>
                                          <p:spTgt spid="28510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85101"/>
                                        </p:tgtEl>
                                        <p:attrNameLst>
                                          <p:attrName>style.visibility</p:attrName>
                                        </p:attrNameLst>
                                      </p:cBhvr>
                                      <p:to>
                                        <p:strVal val="visible"/>
                                      </p:to>
                                    </p:set>
                                    <p:animEffect transition="in" filter="fade">
                                      <p:cBhvr>
                                        <p:cTn id="19" dur="1000"/>
                                        <p:tgtEl>
                                          <p:spTgt spid="285101"/>
                                        </p:tgtEl>
                                      </p:cBhvr>
                                    </p:animEffect>
                                    <p:anim calcmode="lin" valueType="num">
                                      <p:cBhvr>
                                        <p:cTn id="20" dur="1000" fill="hold"/>
                                        <p:tgtEl>
                                          <p:spTgt spid="285101"/>
                                        </p:tgtEl>
                                        <p:attrNameLst>
                                          <p:attrName>ppt_x</p:attrName>
                                        </p:attrNameLst>
                                      </p:cBhvr>
                                      <p:tavLst>
                                        <p:tav tm="0">
                                          <p:val>
                                            <p:strVal val="#ppt_x"/>
                                          </p:val>
                                        </p:tav>
                                        <p:tav tm="100000">
                                          <p:val>
                                            <p:strVal val="#ppt_x"/>
                                          </p:val>
                                        </p:tav>
                                      </p:tavLst>
                                    </p:anim>
                                    <p:anim calcmode="lin" valueType="num">
                                      <p:cBhvr>
                                        <p:cTn id="21" dur="1000" fill="hold"/>
                                        <p:tgtEl>
                                          <p:spTgt spid="2851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85104"/>
                                        </p:tgtEl>
                                        <p:attrNameLst>
                                          <p:attrName>style.visibility</p:attrName>
                                        </p:attrNameLst>
                                      </p:cBhvr>
                                      <p:to>
                                        <p:strVal val="visible"/>
                                      </p:to>
                                    </p:set>
                                    <p:animEffect transition="in" filter="fade">
                                      <p:cBhvr>
                                        <p:cTn id="24" dur="1000"/>
                                        <p:tgtEl>
                                          <p:spTgt spid="285104"/>
                                        </p:tgtEl>
                                      </p:cBhvr>
                                    </p:animEffect>
                                    <p:anim calcmode="lin" valueType="num">
                                      <p:cBhvr>
                                        <p:cTn id="25" dur="1000" fill="hold"/>
                                        <p:tgtEl>
                                          <p:spTgt spid="285104"/>
                                        </p:tgtEl>
                                        <p:attrNameLst>
                                          <p:attrName>ppt_x</p:attrName>
                                        </p:attrNameLst>
                                      </p:cBhvr>
                                      <p:tavLst>
                                        <p:tav tm="0">
                                          <p:val>
                                            <p:strVal val="#ppt_x"/>
                                          </p:val>
                                        </p:tav>
                                        <p:tav tm="100000">
                                          <p:val>
                                            <p:strVal val="#ppt_x"/>
                                          </p:val>
                                        </p:tav>
                                      </p:tavLst>
                                    </p:anim>
                                    <p:anim calcmode="lin" valueType="num">
                                      <p:cBhvr>
                                        <p:cTn id="26" dur="1000" fill="hold"/>
                                        <p:tgtEl>
                                          <p:spTgt spid="28510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85105"/>
                                        </p:tgtEl>
                                        <p:attrNameLst>
                                          <p:attrName>style.visibility</p:attrName>
                                        </p:attrNameLst>
                                      </p:cBhvr>
                                      <p:to>
                                        <p:strVal val="visible"/>
                                      </p:to>
                                    </p:set>
                                    <p:animEffect transition="in" filter="fade">
                                      <p:cBhvr>
                                        <p:cTn id="29" dur="1000"/>
                                        <p:tgtEl>
                                          <p:spTgt spid="285105"/>
                                        </p:tgtEl>
                                      </p:cBhvr>
                                    </p:animEffect>
                                    <p:anim calcmode="lin" valueType="num">
                                      <p:cBhvr>
                                        <p:cTn id="30" dur="1000" fill="hold"/>
                                        <p:tgtEl>
                                          <p:spTgt spid="285105"/>
                                        </p:tgtEl>
                                        <p:attrNameLst>
                                          <p:attrName>ppt_x</p:attrName>
                                        </p:attrNameLst>
                                      </p:cBhvr>
                                      <p:tavLst>
                                        <p:tav tm="0">
                                          <p:val>
                                            <p:strVal val="#ppt_x"/>
                                          </p:val>
                                        </p:tav>
                                        <p:tav tm="100000">
                                          <p:val>
                                            <p:strVal val="#ppt_x"/>
                                          </p:val>
                                        </p:tav>
                                      </p:tavLst>
                                    </p:anim>
                                    <p:anim calcmode="lin" valueType="num">
                                      <p:cBhvr>
                                        <p:cTn id="31" dur="1000" fill="hold"/>
                                        <p:tgtEl>
                                          <p:spTgt spid="2851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85108"/>
                                        </p:tgtEl>
                                        <p:attrNameLst>
                                          <p:attrName>style.visibility</p:attrName>
                                        </p:attrNameLst>
                                      </p:cBhvr>
                                      <p:to>
                                        <p:strVal val="visible"/>
                                      </p:to>
                                    </p:set>
                                    <p:animEffect transition="in" filter="fade">
                                      <p:cBhvr>
                                        <p:cTn id="34" dur="1000"/>
                                        <p:tgtEl>
                                          <p:spTgt spid="285108"/>
                                        </p:tgtEl>
                                      </p:cBhvr>
                                    </p:animEffect>
                                    <p:anim calcmode="lin" valueType="num">
                                      <p:cBhvr>
                                        <p:cTn id="35" dur="1000" fill="hold"/>
                                        <p:tgtEl>
                                          <p:spTgt spid="285108"/>
                                        </p:tgtEl>
                                        <p:attrNameLst>
                                          <p:attrName>ppt_x</p:attrName>
                                        </p:attrNameLst>
                                      </p:cBhvr>
                                      <p:tavLst>
                                        <p:tav tm="0">
                                          <p:val>
                                            <p:strVal val="#ppt_x"/>
                                          </p:val>
                                        </p:tav>
                                        <p:tav tm="100000">
                                          <p:val>
                                            <p:strVal val="#ppt_x"/>
                                          </p:val>
                                        </p:tav>
                                      </p:tavLst>
                                    </p:anim>
                                    <p:anim calcmode="lin" valueType="num">
                                      <p:cBhvr>
                                        <p:cTn id="36" dur="1000" fill="hold"/>
                                        <p:tgtEl>
                                          <p:spTgt spid="28510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85109"/>
                                        </p:tgtEl>
                                        <p:attrNameLst>
                                          <p:attrName>style.visibility</p:attrName>
                                        </p:attrNameLst>
                                      </p:cBhvr>
                                      <p:to>
                                        <p:strVal val="visible"/>
                                      </p:to>
                                    </p:set>
                                    <p:animEffect transition="in" filter="fade">
                                      <p:cBhvr>
                                        <p:cTn id="39" dur="1000"/>
                                        <p:tgtEl>
                                          <p:spTgt spid="285109"/>
                                        </p:tgtEl>
                                      </p:cBhvr>
                                    </p:animEffect>
                                    <p:anim calcmode="lin" valueType="num">
                                      <p:cBhvr>
                                        <p:cTn id="40" dur="1000" fill="hold"/>
                                        <p:tgtEl>
                                          <p:spTgt spid="285109"/>
                                        </p:tgtEl>
                                        <p:attrNameLst>
                                          <p:attrName>ppt_x</p:attrName>
                                        </p:attrNameLst>
                                      </p:cBhvr>
                                      <p:tavLst>
                                        <p:tav tm="0">
                                          <p:val>
                                            <p:strVal val="#ppt_x"/>
                                          </p:val>
                                        </p:tav>
                                        <p:tav tm="100000">
                                          <p:val>
                                            <p:strVal val="#ppt_x"/>
                                          </p:val>
                                        </p:tav>
                                      </p:tavLst>
                                    </p:anim>
                                    <p:anim calcmode="lin" valueType="num">
                                      <p:cBhvr>
                                        <p:cTn id="41" dur="1000" fill="hold"/>
                                        <p:tgtEl>
                                          <p:spTgt spid="28510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5110"/>
                                        </p:tgtEl>
                                        <p:attrNameLst>
                                          <p:attrName>style.visibility</p:attrName>
                                        </p:attrNameLst>
                                      </p:cBhvr>
                                      <p:to>
                                        <p:strVal val="visible"/>
                                      </p:to>
                                    </p:set>
                                    <p:animEffect transition="in" filter="fade">
                                      <p:cBhvr>
                                        <p:cTn id="44" dur="1000"/>
                                        <p:tgtEl>
                                          <p:spTgt spid="285110"/>
                                        </p:tgtEl>
                                      </p:cBhvr>
                                    </p:animEffect>
                                    <p:anim calcmode="lin" valueType="num">
                                      <p:cBhvr>
                                        <p:cTn id="45" dur="1000" fill="hold"/>
                                        <p:tgtEl>
                                          <p:spTgt spid="285110"/>
                                        </p:tgtEl>
                                        <p:attrNameLst>
                                          <p:attrName>ppt_x</p:attrName>
                                        </p:attrNameLst>
                                      </p:cBhvr>
                                      <p:tavLst>
                                        <p:tav tm="0">
                                          <p:val>
                                            <p:strVal val="#ppt_x"/>
                                          </p:val>
                                        </p:tav>
                                        <p:tav tm="100000">
                                          <p:val>
                                            <p:strVal val="#ppt_x"/>
                                          </p:val>
                                        </p:tav>
                                      </p:tavLst>
                                    </p:anim>
                                    <p:anim calcmode="lin" valueType="num">
                                      <p:cBhvr>
                                        <p:cTn id="46" dur="1000" fill="hold"/>
                                        <p:tgtEl>
                                          <p:spTgt spid="2851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85111"/>
                                        </p:tgtEl>
                                        <p:attrNameLst>
                                          <p:attrName>style.visibility</p:attrName>
                                        </p:attrNameLst>
                                      </p:cBhvr>
                                      <p:to>
                                        <p:strVal val="visible"/>
                                      </p:to>
                                    </p:set>
                                    <p:animEffect transition="in" filter="fade">
                                      <p:cBhvr>
                                        <p:cTn id="49" dur="1000"/>
                                        <p:tgtEl>
                                          <p:spTgt spid="285111"/>
                                        </p:tgtEl>
                                      </p:cBhvr>
                                    </p:animEffect>
                                    <p:anim calcmode="lin" valueType="num">
                                      <p:cBhvr>
                                        <p:cTn id="50" dur="1000" fill="hold"/>
                                        <p:tgtEl>
                                          <p:spTgt spid="285111"/>
                                        </p:tgtEl>
                                        <p:attrNameLst>
                                          <p:attrName>ppt_x</p:attrName>
                                        </p:attrNameLst>
                                      </p:cBhvr>
                                      <p:tavLst>
                                        <p:tav tm="0">
                                          <p:val>
                                            <p:strVal val="#ppt_x"/>
                                          </p:val>
                                        </p:tav>
                                        <p:tav tm="100000">
                                          <p:val>
                                            <p:strVal val="#ppt_x"/>
                                          </p:val>
                                        </p:tav>
                                      </p:tavLst>
                                    </p:anim>
                                    <p:anim calcmode="lin" valueType="num">
                                      <p:cBhvr>
                                        <p:cTn id="51" dur="1000" fill="hold"/>
                                        <p:tgtEl>
                                          <p:spTgt spid="2851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85112"/>
                                        </p:tgtEl>
                                        <p:attrNameLst>
                                          <p:attrName>style.visibility</p:attrName>
                                        </p:attrNameLst>
                                      </p:cBhvr>
                                      <p:to>
                                        <p:strVal val="visible"/>
                                      </p:to>
                                    </p:set>
                                    <p:animEffect transition="in" filter="fade">
                                      <p:cBhvr>
                                        <p:cTn id="54" dur="1000"/>
                                        <p:tgtEl>
                                          <p:spTgt spid="285112"/>
                                        </p:tgtEl>
                                      </p:cBhvr>
                                    </p:animEffect>
                                    <p:anim calcmode="lin" valueType="num">
                                      <p:cBhvr>
                                        <p:cTn id="55" dur="1000" fill="hold"/>
                                        <p:tgtEl>
                                          <p:spTgt spid="285112"/>
                                        </p:tgtEl>
                                        <p:attrNameLst>
                                          <p:attrName>ppt_x</p:attrName>
                                        </p:attrNameLst>
                                      </p:cBhvr>
                                      <p:tavLst>
                                        <p:tav tm="0">
                                          <p:val>
                                            <p:strVal val="#ppt_x"/>
                                          </p:val>
                                        </p:tav>
                                        <p:tav tm="100000">
                                          <p:val>
                                            <p:strVal val="#ppt_x"/>
                                          </p:val>
                                        </p:tav>
                                      </p:tavLst>
                                    </p:anim>
                                    <p:anim calcmode="lin" valueType="num">
                                      <p:cBhvr>
                                        <p:cTn id="56" dur="1000" fill="hold"/>
                                        <p:tgtEl>
                                          <p:spTgt spid="285112"/>
                                        </p:tgtEl>
                                        <p:attrNameLst>
                                          <p:attrName>ppt_y</p:attrName>
                                        </p:attrNameLst>
                                      </p:cBhvr>
                                      <p:tavLst>
                                        <p:tav tm="0">
                                          <p:val>
                                            <p:strVal val="#ppt_y+.1"/>
                                          </p:val>
                                        </p:tav>
                                        <p:tav tm="100000">
                                          <p:val>
                                            <p:strVal val="#ppt_y"/>
                                          </p:val>
                                        </p:tav>
                                      </p:tavLst>
                                    </p:anim>
                                  </p:childTnLst>
                                </p:cTn>
                              </p:par>
                            </p:childTnLst>
                          </p:cTn>
                        </p:par>
                        <p:par>
                          <p:cTn id="57" fill="hold">
                            <p:stCondLst>
                              <p:cond delay="1900"/>
                            </p:stCondLst>
                            <p:childTnLst>
                              <p:par>
                                <p:cTn id="58" presetID="22" presetClass="entr" presetSubtype="8" fill="hold" grpId="0" nodeType="afterEffect">
                                  <p:stCondLst>
                                    <p:cond delay="0"/>
                                  </p:stCondLst>
                                  <p:childTnLst>
                                    <p:set>
                                      <p:cBhvr>
                                        <p:cTn id="59" dur="1" fill="hold">
                                          <p:stCondLst>
                                            <p:cond delay="0"/>
                                          </p:stCondLst>
                                        </p:cTn>
                                        <p:tgtEl>
                                          <p:spTgt spid="285113"/>
                                        </p:tgtEl>
                                        <p:attrNameLst>
                                          <p:attrName>style.visibility</p:attrName>
                                        </p:attrNameLst>
                                      </p:cBhvr>
                                      <p:to>
                                        <p:strVal val="visible"/>
                                      </p:to>
                                    </p:set>
                                    <p:animEffect transition="in" filter="wipe(left)">
                                      <p:cBhvr>
                                        <p:cTn id="60" dur="500"/>
                                        <p:tgtEl>
                                          <p:spTgt spid="28511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85114"/>
                                        </p:tgtEl>
                                        <p:attrNameLst>
                                          <p:attrName>style.visibility</p:attrName>
                                        </p:attrNameLst>
                                      </p:cBhvr>
                                      <p:to>
                                        <p:strVal val="visible"/>
                                      </p:to>
                                    </p:set>
                                    <p:animEffect transition="in" filter="wipe(left)">
                                      <p:cBhvr>
                                        <p:cTn id="63" dur="500"/>
                                        <p:tgtEl>
                                          <p:spTgt spid="28511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85115"/>
                                        </p:tgtEl>
                                        <p:attrNameLst>
                                          <p:attrName>style.visibility</p:attrName>
                                        </p:attrNameLst>
                                      </p:cBhvr>
                                      <p:to>
                                        <p:strVal val="visible"/>
                                      </p:to>
                                    </p:set>
                                    <p:animEffect transition="in" filter="wipe(left)">
                                      <p:cBhvr>
                                        <p:cTn id="66" dur="500"/>
                                        <p:tgtEl>
                                          <p:spTgt spid="285115"/>
                                        </p:tgtEl>
                                      </p:cBhvr>
                                    </p:animEffect>
                                  </p:childTnLst>
                                </p:cTn>
                              </p:par>
                              <p:par>
                                <p:cTn id="67" presetID="22" presetClass="entr" presetSubtype="8" fill="hold" nodeType="withEffect">
                                  <p:stCondLst>
                                    <p:cond delay="0"/>
                                  </p:stCondLst>
                                  <p:childTnLst>
                                    <p:set>
                                      <p:cBhvr>
                                        <p:cTn id="68" dur="1" fill="hold">
                                          <p:stCondLst>
                                            <p:cond delay="0"/>
                                          </p:stCondLst>
                                        </p:cTn>
                                        <p:tgtEl>
                                          <p:spTgt spid="285116"/>
                                        </p:tgtEl>
                                        <p:attrNameLst>
                                          <p:attrName>style.visibility</p:attrName>
                                        </p:attrNameLst>
                                      </p:cBhvr>
                                      <p:to>
                                        <p:strVal val="visible"/>
                                      </p:to>
                                    </p:set>
                                    <p:animEffect transition="in" filter="wipe(left)">
                                      <p:cBhvr>
                                        <p:cTn id="69" dur="500"/>
                                        <p:tgtEl>
                                          <p:spTgt spid="285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100" grpId="0" animBg="1"/>
      <p:bldP spid="285104" grpId="0" animBg="1"/>
      <p:bldP spid="285108" grpId="0" animBg="1"/>
      <p:bldP spid="285109" grpId="0" animBg="1"/>
      <p:bldP spid="285110" grpId="0"/>
      <p:bldP spid="285111" grpId="0"/>
      <p:bldP spid="285112" grpId="0"/>
      <p:bldP spid="285113" grpId="0"/>
      <p:bldP spid="285114" grpId="0"/>
      <p:bldP spid="285115"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grpSp>
        <p:nvGrpSpPr>
          <p:cNvPr id="30" name="Group 5"/>
          <p:cNvGrpSpPr>
            <a:grpSpLocks/>
          </p:cNvGrpSpPr>
          <p:nvPr/>
        </p:nvGrpSpPr>
        <p:grpSpPr bwMode="auto">
          <a:xfrm>
            <a:off x="1285081" y="2984976"/>
            <a:ext cx="3527425" cy="1070133"/>
            <a:chOff x="0" y="0"/>
            <a:chExt cx="4236496" cy="1427243"/>
          </a:xfrm>
        </p:grpSpPr>
        <p:sp>
          <p:nvSpPr>
            <p:cNvPr id="31" name="Freeform 12"/>
            <p:cNvSpPr>
              <a:spLocks/>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2"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3"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4"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grpSp>
        <p:nvGrpSpPr>
          <p:cNvPr id="35" name="Group 10"/>
          <p:cNvGrpSpPr>
            <a:grpSpLocks/>
          </p:cNvGrpSpPr>
          <p:nvPr/>
        </p:nvGrpSpPr>
        <p:grpSpPr bwMode="auto">
          <a:xfrm>
            <a:off x="4487069" y="3466464"/>
            <a:ext cx="3286125" cy="827247"/>
            <a:chOff x="0" y="0"/>
            <a:chExt cx="4230687" cy="1183415"/>
          </a:xfrm>
        </p:grpSpPr>
        <p:sp>
          <p:nvSpPr>
            <p:cNvPr id="36"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7"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8"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39"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sp>
        <p:nvSpPr>
          <p:cNvPr id="40" name="任意多边形 14"/>
          <p:cNvSpPr>
            <a:spLocks/>
          </p:cNvSpPr>
          <p:nvPr/>
        </p:nvSpPr>
        <p:spPr bwMode="auto">
          <a:xfrm>
            <a:off x="4033043" y="1676240"/>
            <a:ext cx="374650" cy="186737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C73E01"/>
            </a:solidFill>
            <a:prstDash val="sysDot"/>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41" name="任意多边形 15"/>
          <p:cNvSpPr>
            <a:spLocks/>
          </p:cNvSpPr>
          <p:nvPr/>
        </p:nvSpPr>
        <p:spPr bwMode="auto">
          <a:xfrm flipH="1">
            <a:off x="4744244" y="1676240"/>
            <a:ext cx="428625" cy="203882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grpSp>
        <p:nvGrpSpPr>
          <p:cNvPr id="42" name="Group 17"/>
          <p:cNvGrpSpPr>
            <a:grpSpLocks/>
          </p:cNvGrpSpPr>
          <p:nvPr/>
        </p:nvGrpSpPr>
        <p:grpSpPr bwMode="auto">
          <a:xfrm flipH="1">
            <a:off x="1500980" y="1727675"/>
            <a:ext cx="2184400" cy="461665"/>
            <a:chOff x="0" y="0"/>
            <a:chExt cx="2183514" cy="512961"/>
          </a:xfrm>
        </p:grpSpPr>
        <p:sp>
          <p:nvSpPr>
            <p:cNvPr id="43"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45" name="矩形 19"/>
          <p:cNvSpPr>
            <a:spLocks noChangeArrowheads="1"/>
          </p:cNvSpPr>
          <p:nvPr/>
        </p:nvSpPr>
        <p:spPr bwMode="auto">
          <a:xfrm>
            <a:off x="1547018" y="1671954"/>
            <a:ext cx="2138362" cy="41434"/>
          </a:xfrm>
          <a:prstGeom prst="rect">
            <a:avLst/>
          </a:prstGeom>
          <a:solidFill>
            <a:srgbClr val="C73E0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46" name="TextBox 11"/>
          <p:cNvSpPr txBox="1">
            <a:spLocks noChangeArrowheads="1"/>
          </p:cNvSpPr>
          <p:nvPr/>
        </p:nvSpPr>
        <p:spPr bwMode="auto">
          <a:xfrm flipH="1">
            <a:off x="1547019" y="1353344"/>
            <a:ext cx="14573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grpSp>
        <p:nvGrpSpPr>
          <p:cNvPr id="47" name="Group 22"/>
          <p:cNvGrpSpPr>
            <a:grpSpLocks/>
          </p:cNvGrpSpPr>
          <p:nvPr/>
        </p:nvGrpSpPr>
        <p:grpSpPr bwMode="auto">
          <a:xfrm flipH="1">
            <a:off x="5533552" y="1727675"/>
            <a:ext cx="2184400" cy="461665"/>
            <a:chOff x="0" y="0"/>
            <a:chExt cx="2183514" cy="512961"/>
          </a:xfrm>
        </p:grpSpPr>
        <p:sp>
          <p:nvSpPr>
            <p:cNvPr id="48"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9"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50" name="矩形 24"/>
          <p:cNvSpPr>
            <a:spLocks noChangeArrowheads="1"/>
          </p:cNvSpPr>
          <p:nvPr/>
        </p:nvSpPr>
        <p:spPr bwMode="auto">
          <a:xfrm>
            <a:off x="5579590" y="1671954"/>
            <a:ext cx="2138363" cy="41434"/>
          </a:xfrm>
          <a:prstGeom prst="rect">
            <a:avLst/>
          </a:prstGeom>
          <a:solidFill>
            <a:srgbClr val="BE12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51" name="TextBox 11"/>
          <p:cNvSpPr txBox="1">
            <a:spLocks noChangeArrowheads="1"/>
          </p:cNvSpPr>
          <p:nvPr/>
        </p:nvSpPr>
        <p:spPr bwMode="auto">
          <a:xfrm flipH="1">
            <a:off x="5579590" y="1353344"/>
            <a:ext cx="14573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sp>
        <p:nvSpPr>
          <p:cNvPr id="52" name="TextBox 11"/>
          <p:cNvSpPr txBox="1">
            <a:spLocks noChangeArrowheads="1"/>
          </p:cNvSpPr>
          <p:nvPr/>
        </p:nvSpPr>
        <p:spPr bwMode="auto">
          <a:xfrm rot="20749143" flipH="1">
            <a:off x="1848644" y="3297901"/>
            <a:ext cx="145573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FFFFFF"/>
                </a:solidFill>
                <a:latin typeface="微软雅黑" pitchFamily="34" charset="-122"/>
                <a:ea typeface="微软雅黑" pitchFamily="34" charset="-122"/>
              </a:rPr>
              <a:t>添加标题    </a:t>
            </a:r>
            <a:endParaRPr lang="en-US" sz="1600" b="1" dirty="0">
              <a:solidFill>
                <a:srgbClr val="FFFFFF"/>
              </a:solidFill>
              <a:latin typeface="微软雅黑" pitchFamily="34" charset="-122"/>
              <a:ea typeface="微软雅黑" pitchFamily="34" charset="-122"/>
            </a:endParaRPr>
          </a:p>
        </p:txBody>
      </p:sp>
      <p:sp>
        <p:nvSpPr>
          <p:cNvPr id="53" name="TextBox 11"/>
          <p:cNvSpPr txBox="1">
            <a:spLocks noChangeArrowheads="1"/>
          </p:cNvSpPr>
          <p:nvPr/>
        </p:nvSpPr>
        <p:spPr bwMode="auto">
          <a:xfrm rot="20857943" flipH="1">
            <a:off x="6257131" y="3602226"/>
            <a:ext cx="14573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pic>
        <p:nvPicPr>
          <p:cNvPr id="54"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26494" b="9641"/>
          <a:stretch/>
        </p:blipFill>
        <p:spPr bwMode="auto">
          <a:xfrm>
            <a:off x="1758793" y="2317361"/>
            <a:ext cx="1330821" cy="75658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pic>
        <p:nvPicPr>
          <p:cNvPr id="55"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831049" y="2315667"/>
            <a:ext cx="1481457" cy="8872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250" autoRev="1" fill="hold">
                                          <p:stCondLst>
                                            <p:cond delay="0"/>
                                          </p:stCondLst>
                                        </p:cTn>
                                        <p:tgtEl>
                                          <p:spTgt spid="11"/>
                                        </p:tgtEl>
                                        <p:attrNameLst>
                                          <p:attrName>ppt_w</p:attrName>
                                        </p:attrNameLst>
                                      </p:cBhvr>
                                    </p:anim>
                                    <p:anim by="(#ppt_w*0.50)" calcmode="lin" valueType="num">
                                      <p:cBhvr>
                                        <p:cTn id="8" dur="250" decel="50000" autoRev="1" fill="hold">
                                          <p:stCondLst>
                                            <p:cond delay="0"/>
                                          </p:stCondLst>
                                        </p:cTn>
                                        <p:tgtEl>
                                          <p:spTgt spid="11"/>
                                        </p:tgtEl>
                                        <p:attrNameLst>
                                          <p:attrName>ppt_x</p:attrName>
                                        </p:attrNameLst>
                                      </p:cBhvr>
                                    </p:anim>
                                    <p:anim from="(-#ppt_h/2)" to="(#ppt_y)" calcmode="lin" valueType="num">
                                      <p:cBhvr>
                                        <p:cTn id="9" dur="500" fill="hold">
                                          <p:stCondLst>
                                            <p:cond delay="0"/>
                                          </p:stCondLst>
                                        </p:cTn>
                                        <p:tgtEl>
                                          <p:spTgt spid="11"/>
                                        </p:tgtEl>
                                        <p:attrNameLst>
                                          <p:attrName>ppt_y</p:attrName>
                                        </p:attrNameLst>
                                      </p:cBhvr>
                                    </p:anim>
                                    <p:animRot by="21600000">
                                      <p:cBhvr>
                                        <p:cTn id="10" dur="500" fill="hold">
                                          <p:stCondLst>
                                            <p:cond delay="0"/>
                                          </p:stCondLst>
                                        </p:cTn>
                                        <p:tgtEl>
                                          <p:spTgt spid="11"/>
                                        </p:tgtEl>
                                        <p:attrNameLst>
                                          <p:attrName>r</p:attrName>
                                        </p:attrNameLst>
                                      </p:cBhvr>
                                    </p:animRot>
                                  </p:childTnLst>
                                </p:cTn>
                              </p:par>
                            </p:childTnLst>
                          </p:cTn>
                        </p:par>
                        <p:par>
                          <p:cTn id="11" fill="hold">
                            <p:stCondLst>
                              <p:cond delay="900"/>
                            </p:stCondLst>
                            <p:childTnLst>
                              <p:par>
                                <p:cTn id="12" presetID="22" presetClass="entr" presetSubtype="2"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righ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1400"/>
                            </p:stCondLst>
                            <p:childTnLst>
                              <p:par>
                                <p:cTn id="19" presetID="42" presetClass="entr" presetSubtype="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2650"/>
                            </p:stCondLst>
                            <p:childTnLst>
                              <p:par>
                                <p:cTn id="30" presetID="22" presetClass="entr" presetSubtype="4"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childTnLst>
                          </p:cTn>
                        </p:par>
                        <p:par>
                          <p:cTn id="33" fill="hold">
                            <p:stCondLst>
                              <p:cond delay="3150"/>
                            </p:stCondLst>
                            <p:childTnLst>
                              <p:par>
                                <p:cTn id="34" presetID="26" presetClass="emph" presetSubtype="0" repeatCount="2000" fill="hold" grpId="1" nodeType="afterEffect">
                                  <p:stCondLst>
                                    <p:cond delay="0"/>
                                  </p:stCondLst>
                                  <p:childTnLst>
                                    <p:animEffect transition="out" filter="fade">
                                      <p:cBhvr>
                                        <p:cTn id="35" dur="250" tmFilter="0, 0; .2, .5; .8, .5; 1, 0"/>
                                        <p:tgtEl>
                                          <p:spTgt spid="40"/>
                                        </p:tgtEl>
                                      </p:cBhvr>
                                    </p:animEffect>
                                    <p:animScale>
                                      <p:cBhvr>
                                        <p:cTn id="36" dur="125" autoRev="1" fill="hold"/>
                                        <p:tgtEl>
                                          <p:spTgt spid="40"/>
                                        </p:tgtEl>
                                      </p:cBhvr>
                                      <p:by x="105000" y="105000"/>
                                    </p:animScale>
                                  </p:childTnLst>
                                </p:cTn>
                              </p:par>
                            </p:childTnLst>
                          </p:cTn>
                        </p:par>
                        <p:par>
                          <p:cTn id="37" fill="hold">
                            <p:stCondLst>
                              <p:cond delay="3650"/>
                            </p:stCondLst>
                            <p:childTnLst>
                              <p:par>
                                <p:cTn id="38" presetID="22" presetClass="entr" presetSubtype="2"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right)">
                                      <p:cBhvr>
                                        <p:cTn id="40" dur="500"/>
                                        <p:tgtEl>
                                          <p:spTgt spid="45"/>
                                        </p:tgtEl>
                                      </p:cBhvr>
                                    </p:animEffect>
                                  </p:childTnLst>
                                </p:cTn>
                              </p:par>
                            </p:childTnLst>
                          </p:cTn>
                        </p:par>
                        <p:par>
                          <p:cTn id="41" fill="hold">
                            <p:stCondLst>
                              <p:cond delay="4150"/>
                            </p:stCondLst>
                            <p:childTnLst>
                              <p:par>
                                <p:cTn id="42" presetID="22" presetClass="entr" presetSubtype="8"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childTnLst>
                          </p:cTn>
                        </p:par>
                        <p:par>
                          <p:cTn id="45" fill="hold">
                            <p:stCondLst>
                              <p:cond delay="4650"/>
                            </p:stCondLst>
                            <p:childTnLst>
                              <p:par>
                                <p:cTn id="46" presetID="42"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childTnLst>
                          </p:cTn>
                        </p:par>
                        <p:par>
                          <p:cTn id="51" fill="hold">
                            <p:stCondLst>
                              <p:cond delay="5650"/>
                            </p:stCondLst>
                            <p:childTnLst>
                              <p:par>
                                <p:cTn id="52" presetID="10" presetClass="entr" presetSubtype="0" fill="hold"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par>
                          <p:cTn id="55" fill="hold">
                            <p:stCondLst>
                              <p:cond delay="6150"/>
                            </p:stCondLst>
                            <p:childTnLst>
                              <p:par>
                                <p:cTn id="56" presetID="22" presetClass="entr" presetSubtype="4"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down)">
                                      <p:cBhvr>
                                        <p:cTn id="58" dur="500"/>
                                        <p:tgtEl>
                                          <p:spTgt spid="41"/>
                                        </p:tgtEl>
                                      </p:cBhvr>
                                    </p:animEffect>
                                  </p:childTnLst>
                                </p:cTn>
                              </p:par>
                            </p:childTnLst>
                          </p:cTn>
                        </p:par>
                        <p:par>
                          <p:cTn id="59" fill="hold">
                            <p:stCondLst>
                              <p:cond delay="6650"/>
                            </p:stCondLst>
                            <p:childTnLst>
                              <p:par>
                                <p:cTn id="60" presetID="26" presetClass="emph" presetSubtype="0" repeatCount="2000" fill="hold" grpId="1" nodeType="afterEffect">
                                  <p:stCondLst>
                                    <p:cond delay="0"/>
                                  </p:stCondLst>
                                  <p:childTnLst>
                                    <p:animEffect transition="out" filter="fade">
                                      <p:cBhvr>
                                        <p:cTn id="61" dur="250" tmFilter="0, 0; .2, .5; .8, .5; 1, 0"/>
                                        <p:tgtEl>
                                          <p:spTgt spid="41"/>
                                        </p:tgtEl>
                                      </p:cBhvr>
                                    </p:animEffect>
                                    <p:animScale>
                                      <p:cBhvr>
                                        <p:cTn id="62" dur="125" autoRev="1" fill="hold"/>
                                        <p:tgtEl>
                                          <p:spTgt spid="41"/>
                                        </p:tgtEl>
                                      </p:cBhvr>
                                      <p:by x="105000" y="105000"/>
                                    </p:animScale>
                                  </p:childTnLst>
                                </p:cTn>
                              </p:par>
                            </p:childTnLst>
                          </p:cTn>
                        </p:par>
                        <p:par>
                          <p:cTn id="63" fill="hold">
                            <p:stCondLst>
                              <p:cond delay="7150"/>
                            </p:stCondLst>
                            <p:childTnLst>
                              <p:par>
                                <p:cTn id="64" presetID="22" presetClass="entr" presetSubtype="8" fill="hold" grpId="0"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500"/>
                                        <p:tgtEl>
                                          <p:spTgt spid="50"/>
                                        </p:tgtEl>
                                      </p:cBhvr>
                                    </p:animEffect>
                                  </p:childTnLst>
                                </p:cTn>
                              </p:par>
                            </p:childTnLst>
                          </p:cTn>
                        </p:par>
                        <p:par>
                          <p:cTn id="67" fill="hold">
                            <p:stCondLst>
                              <p:cond delay="7650"/>
                            </p:stCondLst>
                            <p:childTnLst>
                              <p:par>
                                <p:cTn id="68" presetID="22" presetClass="entr" presetSubtype="2"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right)">
                                      <p:cBhvr>
                                        <p:cTn id="70" dur="500"/>
                                        <p:tgtEl>
                                          <p:spTgt spid="51"/>
                                        </p:tgtEl>
                                      </p:cBhvr>
                                    </p:animEffect>
                                  </p:childTnLst>
                                </p:cTn>
                              </p:par>
                            </p:childTnLst>
                          </p:cTn>
                        </p:par>
                        <p:par>
                          <p:cTn id="71" fill="hold">
                            <p:stCondLst>
                              <p:cond delay="8150"/>
                            </p:stCondLst>
                            <p:childTnLst>
                              <p:par>
                                <p:cTn id="72" presetID="42" presetClass="entr" presetSubtype="0"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childTnLst>
                          </p:cTn>
                        </p:par>
                        <p:par>
                          <p:cTn id="77" fill="hold">
                            <p:stCondLst>
                              <p:cond delay="9150"/>
                            </p:stCondLst>
                            <p:childTnLst>
                              <p:par>
                                <p:cTn id="78" presetID="10" presetClass="entr" presetSubtype="0"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0" grpId="0" animBg="1"/>
      <p:bldP spid="40" grpId="1" animBg="1"/>
      <p:bldP spid="41" grpId="0" animBg="1"/>
      <p:bldP spid="41" grpId="1" animBg="1"/>
      <p:bldP spid="45" grpId="0" animBg="1"/>
      <p:bldP spid="46" grpId="0"/>
      <p:bldP spid="50" grpId="0" animBg="1"/>
      <p:bldP spid="51" grpId="0"/>
      <p:bldP spid="52"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611134" y="3047867"/>
            <a:ext cx="8138792" cy="0"/>
          </a:xfrm>
          <a:prstGeom prst="line">
            <a:avLst/>
          </a:prstGeom>
          <a:noFill/>
          <a:ln w="101600">
            <a:solidFill>
              <a:srgbClr val="0070C0"/>
            </a:solidFill>
            <a:round/>
            <a:headEnd/>
            <a:tailEnd type="triangle" w="med" len="med"/>
          </a:ln>
          <a:effectLst/>
          <a:extLst/>
        </p:spPr>
        <p:txBody>
          <a:bodyPr lIns="72585" tIns="36293" rIns="72585" bIns="36293"/>
          <a:lstStyle/>
          <a:p>
            <a:pPr algn="l" fontAlgn="auto">
              <a:spcBef>
                <a:spcPts val="0"/>
              </a:spcBef>
              <a:spcAft>
                <a:spcPts val="0"/>
              </a:spcAft>
              <a:defRPr/>
            </a:pPr>
            <a:endParaRPr lang="zh-CN" altLang="en-US" sz="1400">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1737637" y="1433253"/>
            <a:ext cx="1619190" cy="1352444"/>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23" name="Line 16"/>
          <p:cNvSpPr>
            <a:spLocks noChangeShapeType="1"/>
          </p:cNvSpPr>
          <p:nvPr/>
        </p:nvSpPr>
        <p:spPr bwMode="auto">
          <a:xfrm flipH="1">
            <a:off x="1903966" y="1592067"/>
            <a:ext cx="0" cy="14532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24" name="Group 138"/>
          <p:cNvGrpSpPr>
            <a:grpSpLocks/>
          </p:cNvGrpSpPr>
          <p:nvPr/>
        </p:nvGrpSpPr>
        <p:grpSpPr bwMode="auto">
          <a:xfrm>
            <a:off x="1808201" y="2964679"/>
            <a:ext cx="182710" cy="163856"/>
            <a:chOff x="1661" y="2750"/>
            <a:chExt cx="250" cy="250"/>
          </a:xfrm>
        </p:grpSpPr>
        <p:sp>
          <p:nvSpPr>
            <p:cNvPr id="216078"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79"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27" name="TextBox 57"/>
          <p:cNvSpPr txBox="1">
            <a:spLocks noChangeArrowheads="1"/>
          </p:cNvSpPr>
          <p:nvPr/>
        </p:nvSpPr>
        <p:spPr bwMode="auto">
          <a:xfrm>
            <a:off x="1909006" y="1493754"/>
            <a:ext cx="1280231"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1925387" y="1823987"/>
            <a:ext cx="1548626"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29" name="AutoShape 17"/>
          <p:cNvSpPr>
            <a:spLocks noChangeArrowheads="1"/>
          </p:cNvSpPr>
          <p:nvPr/>
        </p:nvSpPr>
        <p:spPr bwMode="auto">
          <a:xfrm>
            <a:off x="934973" y="3318860"/>
            <a:ext cx="1692274"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0" name="TextBox 57"/>
          <p:cNvSpPr txBox="1">
            <a:spLocks noChangeArrowheads="1"/>
          </p:cNvSpPr>
          <p:nvPr/>
        </p:nvSpPr>
        <p:spPr bwMode="auto">
          <a:xfrm>
            <a:off x="1123983" y="3410871"/>
            <a:ext cx="855588" cy="354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1" name="TextBox 57"/>
          <p:cNvSpPr txBox="1">
            <a:spLocks noChangeArrowheads="1"/>
          </p:cNvSpPr>
          <p:nvPr/>
        </p:nvSpPr>
        <p:spPr bwMode="auto">
          <a:xfrm>
            <a:off x="1129022" y="3633969"/>
            <a:ext cx="1442781"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2" name="Line 18"/>
          <p:cNvSpPr>
            <a:spLocks noChangeShapeType="1"/>
          </p:cNvSpPr>
          <p:nvPr/>
        </p:nvSpPr>
        <p:spPr bwMode="auto">
          <a:xfrm flipH="1">
            <a:off x="1097522" y="3051649"/>
            <a:ext cx="126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33" name="Group 138"/>
          <p:cNvGrpSpPr>
            <a:grpSpLocks/>
          </p:cNvGrpSpPr>
          <p:nvPr/>
        </p:nvGrpSpPr>
        <p:grpSpPr bwMode="auto">
          <a:xfrm>
            <a:off x="1014357" y="2960898"/>
            <a:ext cx="181450" cy="163856"/>
            <a:chOff x="1661" y="2750"/>
            <a:chExt cx="250" cy="250"/>
          </a:xfrm>
        </p:grpSpPr>
        <p:sp>
          <p:nvSpPr>
            <p:cNvPr id="34" name="Oval 139"/>
            <p:cNvSpPr>
              <a:spLocks noChangeArrowheads="1"/>
            </p:cNvSpPr>
            <p:nvPr/>
          </p:nvSpPr>
          <p:spPr bwMode="auto">
            <a:xfrm>
              <a:off x="1661" y="2750"/>
              <a:ext cx="250" cy="251"/>
            </a:xfrm>
            <a:prstGeom prst="ellipse">
              <a:avLst/>
            </a:prstGeom>
            <a:solidFill>
              <a:srgbClr val="7F7F7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8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36" name="AutoShape 5"/>
          <p:cNvSpPr>
            <a:spLocks noChangeArrowheads="1"/>
          </p:cNvSpPr>
          <p:nvPr/>
        </p:nvSpPr>
        <p:spPr bwMode="auto">
          <a:xfrm>
            <a:off x="3463933" y="3328944"/>
            <a:ext cx="1701094" cy="1212537"/>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7" name="TextBox 57"/>
          <p:cNvSpPr txBox="1">
            <a:spLocks noChangeArrowheads="1"/>
          </p:cNvSpPr>
          <p:nvPr/>
        </p:nvSpPr>
        <p:spPr bwMode="auto">
          <a:xfrm>
            <a:off x="3607581" y="3409612"/>
            <a:ext cx="1772918"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8" name="TextBox 57"/>
          <p:cNvSpPr txBox="1">
            <a:spLocks noChangeArrowheads="1"/>
          </p:cNvSpPr>
          <p:nvPr/>
        </p:nvSpPr>
        <p:spPr bwMode="auto">
          <a:xfrm>
            <a:off x="3622701" y="3633969"/>
            <a:ext cx="1542326"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9" name="Line 18"/>
          <p:cNvSpPr>
            <a:spLocks noChangeShapeType="1"/>
          </p:cNvSpPr>
          <p:nvPr/>
        </p:nvSpPr>
        <p:spPr bwMode="auto">
          <a:xfrm flipH="1">
            <a:off x="3616401" y="3051649"/>
            <a:ext cx="2520" cy="5230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40" name="Group 138"/>
          <p:cNvGrpSpPr>
            <a:grpSpLocks/>
          </p:cNvGrpSpPr>
          <p:nvPr/>
        </p:nvGrpSpPr>
        <p:grpSpPr bwMode="auto">
          <a:xfrm>
            <a:off x="3533236" y="2960897"/>
            <a:ext cx="182711" cy="165116"/>
            <a:chOff x="1661" y="2750"/>
            <a:chExt cx="250" cy="250"/>
          </a:xfrm>
        </p:grpSpPr>
        <p:sp>
          <p:nvSpPr>
            <p:cNvPr id="41" name="Oval 139"/>
            <p:cNvSpPr>
              <a:spLocks noChangeArrowheads="1"/>
            </p:cNvSpPr>
            <p:nvPr/>
          </p:nvSpPr>
          <p:spPr bwMode="auto">
            <a:xfrm>
              <a:off x="1661" y="2750"/>
              <a:ext cx="250" cy="250"/>
            </a:xfrm>
            <a:prstGeom prst="ellipse">
              <a:avLst/>
            </a:prstGeom>
            <a:solidFill>
              <a:srgbClr val="C3D69B"/>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9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43" name="AutoShape 2"/>
          <p:cNvSpPr>
            <a:spLocks noChangeArrowheads="1"/>
          </p:cNvSpPr>
          <p:nvPr/>
        </p:nvSpPr>
        <p:spPr bwMode="auto">
          <a:xfrm>
            <a:off x="4106569" y="1433253"/>
            <a:ext cx="1619190" cy="1352444"/>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44" name="TextBox 57"/>
          <p:cNvSpPr txBox="1">
            <a:spLocks noChangeArrowheads="1"/>
          </p:cNvSpPr>
          <p:nvPr/>
        </p:nvSpPr>
        <p:spPr bwMode="auto">
          <a:xfrm>
            <a:off x="4284238" y="1493754"/>
            <a:ext cx="1281492"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285499" y="1797517"/>
            <a:ext cx="1565007"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265337" y="1592067"/>
            <a:ext cx="0" cy="14532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47" name="Group 138"/>
          <p:cNvGrpSpPr>
            <a:grpSpLocks/>
          </p:cNvGrpSpPr>
          <p:nvPr/>
        </p:nvGrpSpPr>
        <p:grpSpPr bwMode="auto">
          <a:xfrm>
            <a:off x="4169572" y="2964679"/>
            <a:ext cx="182710" cy="163856"/>
            <a:chOff x="1661" y="2750"/>
            <a:chExt cx="250" cy="250"/>
          </a:xfrm>
        </p:grpSpPr>
        <p:sp>
          <p:nvSpPr>
            <p:cNvPr id="216101"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0" name="AutoShape 6"/>
          <p:cNvSpPr>
            <a:spLocks noChangeArrowheads="1"/>
          </p:cNvSpPr>
          <p:nvPr/>
        </p:nvSpPr>
        <p:spPr bwMode="auto">
          <a:xfrm>
            <a:off x="5704337" y="3318860"/>
            <a:ext cx="1682193"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1" name="Line 7"/>
          <p:cNvSpPr>
            <a:spLocks noChangeShapeType="1"/>
          </p:cNvSpPr>
          <p:nvPr/>
        </p:nvSpPr>
        <p:spPr bwMode="auto">
          <a:xfrm flipH="1">
            <a:off x="5841685" y="3051649"/>
            <a:ext cx="252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52" name="Group 138"/>
          <p:cNvGrpSpPr>
            <a:grpSpLocks/>
          </p:cNvGrpSpPr>
          <p:nvPr/>
        </p:nvGrpSpPr>
        <p:grpSpPr bwMode="auto">
          <a:xfrm>
            <a:off x="5757260" y="2964678"/>
            <a:ext cx="182710" cy="162596"/>
            <a:chOff x="1661" y="2750"/>
            <a:chExt cx="250" cy="250"/>
          </a:xfrm>
        </p:grpSpPr>
        <p:sp>
          <p:nvSpPr>
            <p:cNvPr id="216106"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5" name="TextBox 57"/>
          <p:cNvSpPr txBox="1">
            <a:spLocks noChangeArrowheads="1"/>
          </p:cNvSpPr>
          <p:nvPr/>
        </p:nvSpPr>
        <p:spPr bwMode="auto">
          <a:xfrm>
            <a:off x="5885787" y="3419695"/>
            <a:ext cx="2288287"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56" name="TextBox 57"/>
          <p:cNvSpPr txBox="1">
            <a:spLocks noChangeArrowheads="1"/>
          </p:cNvSpPr>
          <p:nvPr/>
        </p:nvSpPr>
        <p:spPr bwMode="auto">
          <a:xfrm>
            <a:off x="5903428" y="3633969"/>
            <a:ext cx="1415058"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57" name="AutoShape 4"/>
          <p:cNvSpPr>
            <a:spLocks noChangeArrowheads="1"/>
          </p:cNvSpPr>
          <p:nvPr/>
        </p:nvSpPr>
        <p:spPr bwMode="auto">
          <a:xfrm>
            <a:off x="6483061" y="1431992"/>
            <a:ext cx="1619190" cy="1353705"/>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8" name="Line 14"/>
          <p:cNvSpPr>
            <a:spLocks noChangeShapeType="1"/>
          </p:cNvSpPr>
          <p:nvPr/>
        </p:nvSpPr>
        <p:spPr bwMode="auto">
          <a:xfrm flipH="1">
            <a:off x="6634269" y="1619797"/>
            <a:ext cx="0" cy="142554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grpSp>
        <p:nvGrpSpPr>
          <p:cNvPr id="59" name="Group 138"/>
          <p:cNvGrpSpPr>
            <a:grpSpLocks/>
          </p:cNvGrpSpPr>
          <p:nvPr/>
        </p:nvGrpSpPr>
        <p:grpSpPr bwMode="auto">
          <a:xfrm>
            <a:off x="6549844" y="2967199"/>
            <a:ext cx="182711" cy="163856"/>
            <a:chOff x="1661" y="2750"/>
            <a:chExt cx="250" cy="250"/>
          </a:xfrm>
        </p:grpSpPr>
        <p:sp>
          <p:nvSpPr>
            <p:cNvPr id="60" name="Oval 139"/>
            <p:cNvSpPr>
              <a:spLocks noChangeArrowheads="1"/>
            </p:cNvSpPr>
            <p:nvPr/>
          </p:nvSpPr>
          <p:spPr bwMode="auto">
            <a:xfrm>
              <a:off x="1660" y="2749"/>
              <a:ext cx="251" cy="251"/>
            </a:xfrm>
            <a:prstGeom prst="ellipse">
              <a:avLst/>
            </a:prstGeom>
            <a:solidFill>
              <a:srgbClr val="B3A2C7"/>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1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62" name="TextBox 57"/>
          <p:cNvSpPr txBox="1">
            <a:spLocks noChangeArrowheads="1"/>
          </p:cNvSpPr>
          <p:nvPr/>
        </p:nvSpPr>
        <p:spPr bwMode="auto">
          <a:xfrm>
            <a:off x="6670810" y="1493754"/>
            <a:ext cx="1431440" cy="3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6670810" y="1830289"/>
            <a:ext cx="1431440" cy="9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53"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by="(-#ppt_w*2)" calcmode="lin" valueType="num">
                                      <p:cBhvr rctx="PPT">
                                        <p:cTn id="7" dur="250" autoRev="1" fill="hold">
                                          <p:stCondLst>
                                            <p:cond delay="0"/>
                                          </p:stCondLst>
                                        </p:cTn>
                                        <p:tgtEl>
                                          <p:spTgt spid="53"/>
                                        </p:tgtEl>
                                        <p:attrNameLst>
                                          <p:attrName>ppt_w</p:attrName>
                                        </p:attrNameLst>
                                      </p:cBhvr>
                                    </p:anim>
                                    <p:anim by="(#ppt_w*0.50)" calcmode="lin" valueType="num">
                                      <p:cBhvr>
                                        <p:cTn id="8" dur="250" decel="50000" autoRev="1" fill="hold">
                                          <p:stCondLst>
                                            <p:cond delay="0"/>
                                          </p:stCondLst>
                                        </p:cTn>
                                        <p:tgtEl>
                                          <p:spTgt spid="53"/>
                                        </p:tgtEl>
                                        <p:attrNameLst>
                                          <p:attrName>ppt_x</p:attrName>
                                        </p:attrNameLst>
                                      </p:cBhvr>
                                    </p:anim>
                                    <p:anim from="(-#ppt_h/2)" to="(#ppt_y)" calcmode="lin" valueType="num">
                                      <p:cBhvr>
                                        <p:cTn id="9" dur="500" fill="hold">
                                          <p:stCondLst>
                                            <p:cond delay="0"/>
                                          </p:stCondLst>
                                        </p:cTn>
                                        <p:tgtEl>
                                          <p:spTgt spid="53"/>
                                        </p:tgtEl>
                                        <p:attrNameLst>
                                          <p:attrName>ppt_y</p:attrName>
                                        </p:attrNameLst>
                                      </p:cBhvr>
                                    </p:anim>
                                    <p:animRot by="21600000">
                                      <p:cBhvr>
                                        <p:cTn id="10" dur="500" fill="hold">
                                          <p:stCondLst>
                                            <p:cond delay="0"/>
                                          </p:stCondLst>
                                        </p:cTn>
                                        <p:tgtEl>
                                          <p:spTgt spid="53"/>
                                        </p:tgtEl>
                                        <p:attrNameLst>
                                          <p:attrName>r</p:attrName>
                                        </p:attrNameLst>
                                      </p:cBhvr>
                                    </p:animRo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left)">
                                      <p:cBhvr>
                                        <p:cTn id="14" dur="1000"/>
                                        <p:tgtEl>
                                          <p:spTgt spid="21"/>
                                        </p:tgtEl>
                                      </p:cBhvr>
                                    </p:animEffect>
                                  </p:childTnLst>
                                </p:cTn>
                              </p:par>
                            </p:childTnLst>
                          </p:cTn>
                        </p:par>
                        <p:par>
                          <p:cTn id="15" fill="hold">
                            <p:stCondLst>
                              <p:cond delay="1900"/>
                            </p:stCondLst>
                            <p:childTnLst>
                              <p:par>
                                <p:cTn id="16" presetID="23" presetClass="entr" presetSubtype="3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250" fill="hold"/>
                                        <p:tgtEl>
                                          <p:spTgt spid="33"/>
                                        </p:tgtEl>
                                        <p:attrNameLst>
                                          <p:attrName>ppt_w</p:attrName>
                                        </p:attrNameLst>
                                      </p:cBhvr>
                                      <p:tavLst>
                                        <p:tav tm="0">
                                          <p:val>
                                            <p:strVal val="4*#ppt_w"/>
                                          </p:val>
                                        </p:tav>
                                        <p:tav tm="100000">
                                          <p:val>
                                            <p:strVal val="#ppt_w"/>
                                          </p:val>
                                        </p:tav>
                                      </p:tavLst>
                                    </p:anim>
                                    <p:anim calcmode="lin" valueType="num">
                                      <p:cBhvr>
                                        <p:cTn id="19" dur="250" fill="hold"/>
                                        <p:tgtEl>
                                          <p:spTgt spid="33"/>
                                        </p:tgtEl>
                                        <p:attrNameLst>
                                          <p:attrName>ppt_h</p:attrName>
                                        </p:attrNameLst>
                                      </p:cBhvr>
                                      <p:tavLst>
                                        <p:tav tm="0">
                                          <p:val>
                                            <p:strVal val="4*#ppt_h"/>
                                          </p:val>
                                        </p:tav>
                                        <p:tav tm="100000">
                                          <p:val>
                                            <p:strVal val="#ppt_h"/>
                                          </p:val>
                                        </p:tav>
                                      </p:tavLst>
                                    </p:anim>
                                  </p:childTnLst>
                                </p:cTn>
                              </p:par>
                              <p:par>
                                <p:cTn id="20" presetID="23" presetClass="entr" presetSubtype="32" fill="hold" nodeType="withEffect">
                                  <p:stCondLst>
                                    <p:cond delay="250"/>
                                  </p:stCondLst>
                                  <p:childTnLst>
                                    <p:set>
                                      <p:cBhvr>
                                        <p:cTn id="21" dur="1" fill="hold">
                                          <p:stCondLst>
                                            <p:cond delay="0"/>
                                          </p:stCondLst>
                                        </p:cTn>
                                        <p:tgtEl>
                                          <p:spTgt spid="24"/>
                                        </p:tgtEl>
                                        <p:attrNameLst>
                                          <p:attrName>style.visibility</p:attrName>
                                        </p:attrNameLst>
                                      </p:cBhvr>
                                      <p:to>
                                        <p:strVal val="visible"/>
                                      </p:to>
                                    </p:set>
                                    <p:anim calcmode="lin" valueType="num">
                                      <p:cBhvr>
                                        <p:cTn id="22" dur="250" fill="hold"/>
                                        <p:tgtEl>
                                          <p:spTgt spid="24"/>
                                        </p:tgtEl>
                                        <p:attrNameLst>
                                          <p:attrName>ppt_w</p:attrName>
                                        </p:attrNameLst>
                                      </p:cBhvr>
                                      <p:tavLst>
                                        <p:tav tm="0">
                                          <p:val>
                                            <p:strVal val="4*#ppt_w"/>
                                          </p:val>
                                        </p:tav>
                                        <p:tav tm="100000">
                                          <p:val>
                                            <p:strVal val="#ppt_w"/>
                                          </p:val>
                                        </p:tav>
                                      </p:tavLst>
                                    </p:anim>
                                    <p:anim calcmode="lin" valueType="num">
                                      <p:cBhvr>
                                        <p:cTn id="23" dur="250" fill="hold"/>
                                        <p:tgtEl>
                                          <p:spTgt spid="24"/>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500"/>
                                  </p:stCondLst>
                                  <p:childTnLst>
                                    <p:set>
                                      <p:cBhvr>
                                        <p:cTn id="25" dur="1" fill="hold">
                                          <p:stCondLst>
                                            <p:cond delay="0"/>
                                          </p:stCondLst>
                                        </p:cTn>
                                        <p:tgtEl>
                                          <p:spTgt spid="40"/>
                                        </p:tgtEl>
                                        <p:attrNameLst>
                                          <p:attrName>style.visibility</p:attrName>
                                        </p:attrNameLst>
                                      </p:cBhvr>
                                      <p:to>
                                        <p:strVal val="visible"/>
                                      </p:to>
                                    </p:set>
                                    <p:anim calcmode="lin" valueType="num">
                                      <p:cBhvr>
                                        <p:cTn id="26" dur="250" fill="hold"/>
                                        <p:tgtEl>
                                          <p:spTgt spid="40"/>
                                        </p:tgtEl>
                                        <p:attrNameLst>
                                          <p:attrName>ppt_w</p:attrName>
                                        </p:attrNameLst>
                                      </p:cBhvr>
                                      <p:tavLst>
                                        <p:tav tm="0">
                                          <p:val>
                                            <p:strVal val="4*#ppt_w"/>
                                          </p:val>
                                        </p:tav>
                                        <p:tav tm="100000">
                                          <p:val>
                                            <p:strVal val="#ppt_w"/>
                                          </p:val>
                                        </p:tav>
                                      </p:tavLst>
                                    </p:anim>
                                    <p:anim calcmode="lin" valueType="num">
                                      <p:cBhvr>
                                        <p:cTn id="27" dur="250" fill="hold"/>
                                        <p:tgtEl>
                                          <p:spTgt spid="40"/>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750"/>
                                  </p:stCondLst>
                                  <p:childTnLst>
                                    <p:set>
                                      <p:cBhvr>
                                        <p:cTn id="29" dur="1" fill="hold">
                                          <p:stCondLst>
                                            <p:cond delay="0"/>
                                          </p:stCondLst>
                                        </p:cTn>
                                        <p:tgtEl>
                                          <p:spTgt spid="47"/>
                                        </p:tgtEl>
                                        <p:attrNameLst>
                                          <p:attrName>style.visibility</p:attrName>
                                        </p:attrNameLst>
                                      </p:cBhvr>
                                      <p:to>
                                        <p:strVal val="visible"/>
                                      </p:to>
                                    </p:set>
                                    <p:anim calcmode="lin" valueType="num">
                                      <p:cBhvr>
                                        <p:cTn id="30" dur="250" fill="hold"/>
                                        <p:tgtEl>
                                          <p:spTgt spid="47"/>
                                        </p:tgtEl>
                                        <p:attrNameLst>
                                          <p:attrName>ppt_w</p:attrName>
                                        </p:attrNameLst>
                                      </p:cBhvr>
                                      <p:tavLst>
                                        <p:tav tm="0">
                                          <p:val>
                                            <p:strVal val="4*#ppt_w"/>
                                          </p:val>
                                        </p:tav>
                                        <p:tav tm="100000">
                                          <p:val>
                                            <p:strVal val="#ppt_w"/>
                                          </p:val>
                                        </p:tav>
                                      </p:tavLst>
                                    </p:anim>
                                    <p:anim calcmode="lin" valueType="num">
                                      <p:cBhvr>
                                        <p:cTn id="31" dur="250" fill="hold"/>
                                        <p:tgtEl>
                                          <p:spTgt spid="47"/>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1000"/>
                                  </p:stCondLst>
                                  <p:childTnLst>
                                    <p:set>
                                      <p:cBhvr>
                                        <p:cTn id="33" dur="1" fill="hold">
                                          <p:stCondLst>
                                            <p:cond delay="0"/>
                                          </p:stCondLst>
                                        </p:cTn>
                                        <p:tgtEl>
                                          <p:spTgt spid="52"/>
                                        </p:tgtEl>
                                        <p:attrNameLst>
                                          <p:attrName>style.visibility</p:attrName>
                                        </p:attrNameLst>
                                      </p:cBhvr>
                                      <p:to>
                                        <p:strVal val="visible"/>
                                      </p:to>
                                    </p:set>
                                    <p:anim calcmode="lin" valueType="num">
                                      <p:cBhvr>
                                        <p:cTn id="34" dur="250" fill="hold"/>
                                        <p:tgtEl>
                                          <p:spTgt spid="52"/>
                                        </p:tgtEl>
                                        <p:attrNameLst>
                                          <p:attrName>ppt_w</p:attrName>
                                        </p:attrNameLst>
                                      </p:cBhvr>
                                      <p:tavLst>
                                        <p:tav tm="0">
                                          <p:val>
                                            <p:strVal val="4*#ppt_w"/>
                                          </p:val>
                                        </p:tav>
                                        <p:tav tm="100000">
                                          <p:val>
                                            <p:strVal val="#ppt_w"/>
                                          </p:val>
                                        </p:tav>
                                      </p:tavLst>
                                    </p:anim>
                                    <p:anim calcmode="lin" valueType="num">
                                      <p:cBhvr>
                                        <p:cTn id="35" dur="250" fill="hold"/>
                                        <p:tgtEl>
                                          <p:spTgt spid="52"/>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1250"/>
                                  </p:stCondLst>
                                  <p:childTnLst>
                                    <p:set>
                                      <p:cBhvr>
                                        <p:cTn id="37" dur="1" fill="hold">
                                          <p:stCondLst>
                                            <p:cond delay="0"/>
                                          </p:stCondLst>
                                        </p:cTn>
                                        <p:tgtEl>
                                          <p:spTgt spid="59"/>
                                        </p:tgtEl>
                                        <p:attrNameLst>
                                          <p:attrName>style.visibility</p:attrName>
                                        </p:attrNameLst>
                                      </p:cBhvr>
                                      <p:to>
                                        <p:strVal val="visible"/>
                                      </p:to>
                                    </p:set>
                                    <p:anim calcmode="lin" valueType="num">
                                      <p:cBhvr>
                                        <p:cTn id="38" dur="250" fill="hold"/>
                                        <p:tgtEl>
                                          <p:spTgt spid="59"/>
                                        </p:tgtEl>
                                        <p:attrNameLst>
                                          <p:attrName>ppt_w</p:attrName>
                                        </p:attrNameLst>
                                      </p:cBhvr>
                                      <p:tavLst>
                                        <p:tav tm="0">
                                          <p:val>
                                            <p:strVal val="4*#ppt_w"/>
                                          </p:val>
                                        </p:tav>
                                        <p:tav tm="100000">
                                          <p:val>
                                            <p:strVal val="#ppt_w"/>
                                          </p:val>
                                        </p:tav>
                                      </p:tavLst>
                                    </p:anim>
                                    <p:anim calcmode="lin" valueType="num">
                                      <p:cBhvr>
                                        <p:cTn id="39" dur="250" fill="hold"/>
                                        <p:tgtEl>
                                          <p:spTgt spid="59"/>
                                        </p:tgtEl>
                                        <p:attrNameLst>
                                          <p:attrName>ppt_h</p:attrName>
                                        </p:attrNameLst>
                                      </p:cBhvr>
                                      <p:tavLst>
                                        <p:tav tm="0">
                                          <p:val>
                                            <p:strVal val="4*#ppt_h"/>
                                          </p:val>
                                        </p:tav>
                                        <p:tav tm="100000">
                                          <p:val>
                                            <p:strVal val="#ppt_h"/>
                                          </p:val>
                                        </p:tav>
                                      </p:tavLst>
                                    </p:anim>
                                  </p:childTnLst>
                                </p:cTn>
                              </p:par>
                            </p:childTnLst>
                          </p:cTn>
                        </p:par>
                        <p:par>
                          <p:cTn id="40" fill="hold">
                            <p:stCondLst>
                              <p:cond delay="3400"/>
                            </p:stCondLst>
                            <p:childTnLst>
                              <p:par>
                                <p:cTn id="41" presetID="22" presetClass="entr" presetSubtype="1"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up)">
                                      <p:cBhvr>
                                        <p:cTn id="43" dur="500"/>
                                        <p:tgtEl>
                                          <p:spTgt spid="3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up)">
                                      <p:cBhvr>
                                        <p:cTn id="49" dur="500"/>
                                        <p:tgtEl>
                                          <p:spTgt spid="5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down)">
                                      <p:cBhvr>
                                        <p:cTn id="55" dur="500"/>
                                        <p:tgtEl>
                                          <p:spTgt spid="4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down)">
                                      <p:cBhvr>
                                        <p:cTn id="58" dur="500"/>
                                        <p:tgtEl>
                                          <p:spTgt spid="58"/>
                                        </p:tgtEl>
                                      </p:cBhvr>
                                    </p:animEffect>
                                  </p:childTnLst>
                                </p:cTn>
                              </p:par>
                            </p:childTnLst>
                          </p:cTn>
                        </p:par>
                        <p:par>
                          <p:cTn id="59" fill="hold">
                            <p:stCondLst>
                              <p:cond delay="3900"/>
                            </p:stCondLst>
                            <p:childTnLst>
                              <p:par>
                                <p:cTn id="60" presetID="21" presetClass="entr" presetSubtype="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heel(1)">
                                      <p:cBhvr>
                                        <p:cTn id="62" dur="1000"/>
                                        <p:tgtEl>
                                          <p:spTgt spid="22"/>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heel(1)">
                                      <p:cBhvr>
                                        <p:cTn id="65" dur="1000"/>
                                        <p:tgtEl>
                                          <p:spTgt spid="43"/>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heel(1)">
                                      <p:cBhvr>
                                        <p:cTn id="68" dur="1000"/>
                                        <p:tgtEl>
                                          <p:spTgt spid="57"/>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heel(1)">
                                      <p:cBhvr>
                                        <p:cTn id="71" dur="1000"/>
                                        <p:tgtEl>
                                          <p:spTgt spid="29"/>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heel(1)">
                                      <p:cBhvr>
                                        <p:cTn id="74" dur="1000"/>
                                        <p:tgtEl>
                                          <p:spTgt spid="36"/>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heel(1)">
                                      <p:cBhvr>
                                        <p:cTn id="77" dur="1000"/>
                                        <p:tgtEl>
                                          <p:spTgt spid="50"/>
                                        </p:tgtEl>
                                      </p:cBhvr>
                                    </p:animEffect>
                                  </p:childTnLst>
                                </p:cTn>
                              </p:par>
                            </p:childTnLst>
                          </p:cTn>
                        </p:par>
                        <p:par>
                          <p:cTn id="78" fill="hold">
                            <p:stCondLst>
                              <p:cond delay="4900"/>
                            </p:stCondLst>
                            <p:childTnLst>
                              <p:par>
                                <p:cTn id="79" presetID="42"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anim calcmode="lin" valueType="num">
                                      <p:cBhvr>
                                        <p:cTn id="82" dur="500" fill="hold"/>
                                        <p:tgtEl>
                                          <p:spTgt spid="27"/>
                                        </p:tgtEl>
                                        <p:attrNameLst>
                                          <p:attrName>ppt_x</p:attrName>
                                        </p:attrNameLst>
                                      </p:cBhvr>
                                      <p:tavLst>
                                        <p:tav tm="0">
                                          <p:val>
                                            <p:strVal val="#ppt_x"/>
                                          </p:val>
                                        </p:tav>
                                        <p:tav tm="100000">
                                          <p:val>
                                            <p:strVal val="#ppt_x"/>
                                          </p:val>
                                        </p:tav>
                                      </p:tavLst>
                                    </p:anim>
                                    <p:anim calcmode="lin" valueType="num">
                                      <p:cBhvr>
                                        <p:cTn id="83" dur="500" fill="hold"/>
                                        <p:tgtEl>
                                          <p:spTgt spid="2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anim calcmode="lin" valueType="num">
                                      <p:cBhvr>
                                        <p:cTn id="87" dur="500" fill="hold"/>
                                        <p:tgtEl>
                                          <p:spTgt spid="28"/>
                                        </p:tgtEl>
                                        <p:attrNameLst>
                                          <p:attrName>ppt_x</p:attrName>
                                        </p:attrNameLst>
                                      </p:cBhvr>
                                      <p:tavLst>
                                        <p:tav tm="0">
                                          <p:val>
                                            <p:strVal val="#ppt_x"/>
                                          </p:val>
                                        </p:tav>
                                        <p:tav tm="100000">
                                          <p:val>
                                            <p:strVal val="#ppt_x"/>
                                          </p:val>
                                        </p:tav>
                                      </p:tavLst>
                                    </p:anim>
                                    <p:anim calcmode="lin" valueType="num">
                                      <p:cBhvr>
                                        <p:cTn id="88" dur="500" fill="hold"/>
                                        <p:tgtEl>
                                          <p:spTgt spid="28"/>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fade">
                                      <p:cBhvr>
                                        <p:cTn id="91" dur="500"/>
                                        <p:tgtEl>
                                          <p:spTgt spid="44"/>
                                        </p:tgtEl>
                                      </p:cBhvr>
                                    </p:animEffect>
                                    <p:anim calcmode="lin" valueType="num">
                                      <p:cBhvr>
                                        <p:cTn id="92" dur="500" fill="hold"/>
                                        <p:tgtEl>
                                          <p:spTgt spid="44"/>
                                        </p:tgtEl>
                                        <p:attrNameLst>
                                          <p:attrName>ppt_x</p:attrName>
                                        </p:attrNameLst>
                                      </p:cBhvr>
                                      <p:tavLst>
                                        <p:tav tm="0">
                                          <p:val>
                                            <p:strVal val="#ppt_x"/>
                                          </p:val>
                                        </p:tav>
                                        <p:tav tm="100000">
                                          <p:val>
                                            <p:strVal val="#ppt_x"/>
                                          </p:val>
                                        </p:tav>
                                      </p:tavLst>
                                    </p:anim>
                                    <p:anim calcmode="lin" valueType="num">
                                      <p:cBhvr>
                                        <p:cTn id="93" dur="500" fill="hold"/>
                                        <p:tgtEl>
                                          <p:spTgt spid="4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anim calcmode="lin" valueType="num">
                                      <p:cBhvr>
                                        <p:cTn id="97" dur="500" fill="hold"/>
                                        <p:tgtEl>
                                          <p:spTgt spid="45"/>
                                        </p:tgtEl>
                                        <p:attrNameLst>
                                          <p:attrName>ppt_x</p:attrName>
                                        </p:attrNameLst>
                                      </p:cBhvr>
                                      <p:tavLst>
                                        <p:tav tm="0">
                                          <p:val>
                                            <p:strVal val="#ppt_x"/>
                                          </p:val>
                                        </p:tav>
                                        <p:tav tm="100000">
                                          <p:val>
                                            <p:strVal val="#ppt_x"/>
                                          </p:val>
                                        </p:tav>
                                      </p:tavLst>
                                    </p:anim>
                                    <p:anim calcmode="lin" valueType="num">
                                      <p:cBhvr>
                                        <p:cTn id="98" dur="500" fill="hold"/>
                                        <p:tgtEl>
                                          <p:spTgt spid="4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anim calcmode="lin" valueType="num">
                                      <p:cBhvr>
                                        <p:cTn id="102" dur="500" fill="hold"/>
                                        <p:tgtEl>
                                          <p:spTgt spid="62"/>
                                        </p:tgtEl>
                                        <p:attrNameLst>
                                          <p:attrName>ppt_x</p:attrName>
                                        </p:attrNameLst>
                                      </p:cBhvr>
                                      <p:tavLst>
                                        <p:tav tm="0">
                                          <p:val>
                                            <p:strVal val="#ppt_x"/>
                                          </p:val>
                                        </p:tav>
                                        <p:tav tm="100000">
                                          <p:val>
                                            <p:strVal val="#ppt_x"/>
                                          </p:val>
                                        </p:tav>
                                      </p:tavLst>
                                    </p:anim>
                                    <p:anim calcmode="lin" valueType="num">
                                      <p:cBhvr>
                                        <p:cTn id="103" dur="500" fill="hold"/>
                                        <p:tgtEl>
                                          <p:spTgt spid="6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anim calcmode="lin" valueType="num">
                                      <p:cBhvr>
                                        <p:cTn id="107" dur="500" fill="hold"/>
                                        <p:tgtEl>
                                          <p:spTgt spid="63"/>
                                        </p:tgtEl>
                                        <p:attrNameLst>
                                          <p:attrName>ppt_x</p:attrName>
                                        </p:attrNameLst>
                                      </p:cBhvr>
                                      <p:tavLst>
                                        <p:tav tm="0">
                                          <p:val>
                                            <p:strVal val="#ppt_x"/>
                                          </p:val>
                                        </p:tav>
                                        <p:tav tm="100000">
                                          <p:val>
                                            <p:strVal val="#ppt_x"/>
                                          </p:val>
                                        </p:tav>
                                      </p:tavLst>
                                    </p:anim>
                                    <p:anim calcmode="lin" valueType="num">
                                      <p:cBhvr>
                                        <p:cTn id="108" dur="500" fill="hold"/>
                                        <p:tgtEl>
                                          <p:spTgt spid="6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500"/>
                                        <p:tgtEl>
                                          <p:spTgt spid="30"/>
                                        </p:tgtEl>
                                      </p:cBhvr>
                                    </p:animEffect>
                                    <p:anim calcmode="lin" valueType="num">
                                      <p:cBhvr>
                                        <p:cTn id="112" dur="500" fill="hold"/>
                                        <p:tgtEl>
                                          <p:spTgt spid="30"/>
                                        </p:tgtEl>
                                        <p:attrNameLst>
                                          <p:attrName>ppt_x</p:attrName>
                                        </p:attrNameLst>
                                      </p:cBhvr>
                                      <p:tavLst>
                                        <p:tav tm="0">
                                          <p:val>
                                            <p:strVal val="#ppt_x"/>
                                          </p:val>
                                        </p:tav>
                                        <p:tav tm="100000">
                                          <p:val>
                                            <p:strVal val="#ppt_x"/>
                                          </p:val>
                                        </p:tav>
                                      </p:tavLst>
                                    </p:anim>
                                    <p:anim calcmode="lin" valueType="num">
                                      <p:cBhvr>
                                        <p:cTn id="113" dur="500" fill="hold"/>
                                        <p:tgtEl>
                                          <p:spTgt spid="3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anim calcmode="lin" valueType="num">
                                      <p:cBhvr>
                                        <p:cTn id="117" dur="500" fill="hold"/>
                                        <p:tgtEl>
                                          <p:spTgt spid="31"/>
                                        </p:tgtEl>
                                        <p:attrNameLst>
                                          <p:attrName>ppt_x</p:attrName>
                                        </p:attrNameLst>
                                      </p:cBhvr>
                                      <p:tavLst>
                                        <p:tav tm="0">
                                          <p:val>
                                            <p:strVal val="#ppt_x"/>
                                          </p:val>
                                        </p:tav>
                                        <p:tav tm="100000">
                                          <p:val>
                                            <p:strVal val="#ppt_x"/>
                                          </p:val>
                                        </p:tav>
                                      </p:tavLst>
                                    </p:anim>
                                    <p:anim calcmode="lin" valueType="num">
                                      <p:cBhvr>
                                        <p:cTn id="118" dur="500" fill="hold"/>
                                        <p:tgtEl>
                                          <p:spTgt spid="3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500"/>
                                        <p:tgtEl>
                                          <p:spTgt spid="37"/>
                                        </p:tgtEl>
                                      </p:cBhvr>
                                    </p:animEffect>
                                    <p:anim calcmode="lin" valueType="num">
                                      <p:cBhvr>
                                        <p:cTn id="122" dur="500" fill="hold"/>
                                        <p:tgtEl>
                                          <p:spTgt spid="37"/>
                                        </p:tgtEl>
                                        <p:attrNameLst>
                                          <p:attrName>ppt_x</p:attrName>
                                        </p:attrNameLst>
                                      </p:cBhvr>
                                      <p:tavLst>
                                        <p:tav tm="0">
                                          <p:val>
                                            <p:strVal val="#ppt_x"/>
                                          </p:val>
                                        </p:tav>
                                        <p:tav tm="100000">
                                          <p:val>
                                            <p:strVal val="#ppt_x"/>
                                          </p:val>
                                        </p:tav>
                                      </p:tavLst>
                                    </p:anim>
                                    <p:anim calcmode="lin" valueType="num">
                                      <p:cBhvr>
                                        <p:cTn id="123" dur="500" fill="hold"/>
                                        <p:tgtEl>
                                          <p:spTgt spid="37"/>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8"/>
                                        </p:tgtEl>
                                        <p:attrNameLst>
                                          <p:attrName>style.visibility</p:attrName>
                                        </p:attrNameLst>
                                      </p:cBhvr>
                                      <p:to>
                                        <p:strVal val="visible"/>
                                      </p:to>
                                    </p:set>
                                    <p:animEffect transition="in" filter="fade">
                                      <p:cBhvr>
                                        <p:cTn id="126" dur="500"/>
                                        <p:tgtEl>
                                          <p:spTgt spid="38"/>
                                        </p:tgtEl>
                                      </p:cBhvr>
                                    </p:animEffect>
                                    <p:anim calcmode="lin" valueType="num">
                                      <p:cBhvr>
                                        <p:cTn id="127" dur="500" fill="hold"/>
                                        <p:tgtEl>
                                          <p:spTgt spid="38"/>
                                        </p:tgtEl>
                                        <p:attrNameLst>
                                          <p:attrName>ppt_x</p:attrName>
                                        </p:attrNameLst>
                                      </p:cBhvr>
                                      <p:tavLst>
                                        <p:tav tm="0">
                                          <p:val>
                                            <p:strVal val="#ppt_x"/>
                                          </p:val>
                                        </p:tav>
                                        <p:tav tm="100000">
                                          <p:val>
                                            <p:strVal val="#ppt_x"/>
                                          </p:val>
                                        </p:tav>
                                      </p:tavLst>
                                    </p:anim>
                                    <p:anim calcmode="lin" valueType="num">
                                      <p:cBhvr>
                                        <p:cTn id="128" dur="500" fill="hold"/>
                                        <p:tgtEl>
                                          <p:spTgt spid="38"/>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5"/>
                                        </p:tgtEl>
                                        <p:attrNameLst>
                                          <p:attrName>style.visibility</p:attrName>
                                        </p:attrNameLst>
                                      </p:cBhvr>
                                      <p:to>
                                        <p:strVal val="visible"/>
                                      </p:to>
                                    </p:set>
                                    <p:animEffect transition="in" filter="fade">
                                      <p:cBhvr>
                                        <p:cTn id="131" dur="500"/>
                                        <p:tgtEl>
                                          <p:spTgt spid="55"/>
                                        </p:tgtEl>
                                      </p:cBhvr>
                                    </p:animEffect>
                                    <p:anim calcmode="lin" valueType="num">
                                      <p:cBhvr>
                                        <p:cTn id="132" dur="500" fill="hold"/>
                                        <p:tgtEl>
                                          <p:spTgt spid="55"/>
                                        </p:tgtEl>
                                        <p:attrNameLst>
                                          <p:attrName>ppt_x</p:attrName>
                                        </p:attrNameLst>
                                      </p:cBhvr>
                                      <p:tavLst>
                                        <p:tav tm="0">
                                          <p:val>
                                            <p:strVal val="#ppt_x"/>
                                          </p:val>
                                        </p:tav>
                                        <p:tav tm="100000">
                                          <p:val>
                                            <p:strVal val="#ppt_x"/>
                                          </p:val>
                                        </p:tav>
                                      </p:tavLst>
                                    </p:anim>
                                    <p:anim calcmode="lin" valueType="num">
                                      <p:cBhvr>
                                        <p:cTn id="133" dur="500" fill="hold"/>
                                        <p:tgtEl>
                                          <p:spTgt spid="5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6"/>
                                        </p:tgtEl>
                                        <p:attrNameLst>
                                          <p:attrName>style.visibility</p:attrName>
                                        </p:attrNameLst>
                                      </p:cBhvr>
                                      <p:to>
                                        <p:strVal val="visible"/>
                                      </p:to>
                                    </p:set>
                                    <p:animEffect transition="in" filter="fade">
                                      <p:cBhvr>
                                        <p:cTn id="136" dur="500"/>
                                        <p:tgtEl>
                                          <p:spTgt spid="56"/>
                                        </p:tgtEl>
                                      </p:cBhvr>
                                    </p:animEffect>
                                    <p:anim calcmode="lin" valueType="num">
                                      <p:cBhvr>
                                        <p:cTn id="137" dur="500" fill="hold"/>
                                        <p:tgtEl>
                                          <p:spTgt spid="56"/>
                                        </p:tgtEl>
                                        <p:attrNameLst>
                                          <p:attrName>ppt_x</p:attrName>
                                        </p:attrNameLst>
                                      </p:cBhvr>
                                      <p:tavLst>
                                        <p:tav tm="0">
                                          <p:val>
                                            <p:strVal val="#ppt_x"/>
                                          </p:val>
                                        </p:tav>
                                        <p:tav tm="100000">
                                          <p:val>
                                            <p:strVal val="#ppt_x"/>
                                          </p:val>
                                        </p:tav>
                                      </p:tavLst>
                                    </p:anim>
                                    <p:anim calcmode="lin" valueType="num">
                                      <p:cBhvr>
                                        <p:cTn id="138"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a:grpSpLocks/>
          </p:cNvGrpSpPr>
          <p:nvPr/>
        </p:nvGrpSpPr>
        <p:grpSpPr bwMode="auto">
          <a:xfrm>
            <a:off x="2789795" y="1504348"/>
            <a:ext cx="3908737" cy="2665816"/>
            <a:chOff x="2588507" y="1383995"/>
            <a:chExt cx="3907055" cy="2960894"/>
          </a:xfrm>
        </p:grpSpPr>
        <p:sp>
          <p:nvSpPr>
            <p:cNvPr id="47" name="Freeform 2"/>
            <p:cNvSpPr>
              <a:spLocks/>
            </p:cNvSpPr>
            <p:nvPr/>
          </p:nvSpPr>
          <p:spPr bwMode="blackWhite">
            <a:xfrm>
              <a:off x="3884561" y="1784381"/>
              <a:ext cx="1248192" cy="2560508"/>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8" name="Freeform 3"/>
            <p:cNvSpPr>
              <a:spLocks/>
            </p:cNvSpPr>
            <p:nvPr/>
          </p:nvSpPr>
          <p:spPr bwMode="blackWhite">
            <a:xfrm>
              <a:off x="3086021" y="1383995"/>
              <a:ext cx="2946035" cy="1104561"/>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9" name="Oval 4"/>
            <p:cNvSpPr>
              <a:spLocks noChangeArrowheads="1"/>
            </p:cNvSpPr>
            <p:nvPr/>
          </p:nvSpPr>
          <p:spPr bwMode="blackWhite">
            <a:xfrm>
              <a:off x="4431885" y="1748438"/>
              <a:ext cx="153884" cy="149017"/>
            </a:xfrm>
            <a:prstGeom prst="ellipse">
              <a:avLst/>
            </a:prstGeom>
            <a:gradFill rotWithShape="0">
              <a:gsLst>
                <a:gs pos="0">
                  <a:schemeClr val="bg1"/>
                </a:gs>
                <a:gs pos="100000">
                  <a:srgbClr val="00B0F0"/>
                </a:gs>
              </a:gsLst>
              <a:lin ang="5400000"/>
            </a:gradFill>
            <a:ln>
              <a:noFill/>
            </a:ln>
            <a:effectLst>
              <a:outerShdw dist="38100" dir="5400000" algn="t" rotWithShape="0">
                <a:srgbClr val="000000">
                  <a:alpha val="39999"/>
                </a:srgbClr>
              </a:outerShdw>
            </a:effectLst>
            <a:extLst>
              <a:ext uri="{91240B29-F687-4F45-9708-019B960494DF}">
                <a14:hiddenLine xmlns:a14="http://schemas.microsoft.com/office/drawing/2010/main" xmlns="" w="25400" algn="ctr">
                  <a:solidFill>
                    <a:srgbClr val="000000"/>
                  </a:solidFill>
                  <a:round/>
                  <a:headEnd/>
                  <a:tailEnd/>
                </a14:hiddenLine>
              </a:ext>
            </a:extLst>
          </p:spPr>
          <p:txBody>
            <a:bodyPr lIns="113006" tIns="56503" rIns="113006" bIns="56503" anchor="ctr"/>
            <a:lstStyle/>
            <a:p>
              <a:pPr algn="l" defTabSz="879590">
                <a:lnSpc>
                  <a:spcPct val="120000"/>
                </a:lnSpc>
              </a:pPr>
              <a:endParaRPr lang="zh-CN" altLang="en-US" sz="4000" b="1">
                <a:solidFill>
                  <a:srgbClr val="FFFFFF"/>
                </a:solidFill>
                <a:latin typeface="微软雅黑" pitchFamily="34" charset="-122"/>
                <a:ea typeface="微软雅黑" pitchFamily="34" charset="-122"/>
              </a:endParaRPr>
            </a:p>
          </p:txBody>
        </p:sp>
        <p:sp>
          <p:nvSpPr>
            <p:cNvPr id="50" name="Line 5"/>
            <p:cNvSpPr>
              <a:spLocks noChangeShapeType="1"/>
            </p:cNvSpPr>
            <p:nvPr/>
          </p:nvSpPr>
          <p:spPr bwMode="blackWhite">
            <a:xfrm>
              <a:off x="5933813" y="1523990"/>
              <a:ext cx="529002" cy="12711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1" name="Line 6"/>
            <p:cNvSpPr>
              <a:spLocks noChangeShapeType="1"/>
            </p:cNvSpPr>
            <p:nvPr/>
          </p:nvSpPr>
          <p:spPr bwMode="blackWhite">
            <a:xfrm>
              <a:off x="5922477" y="1523990"/>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2" name="Line 7"/>
            <p:cNvSpPr>
              <a:spLocks noChangeShapeType="1"/>
            </p:cNvSpPr>
            <p:nvPr/>
          </p:nvSpPr>
          <p:spPr bwMode="blackWhite">
            <a:xfrm flipH="1">
              <a:off x="5363247" y="1526790"/>
              <a:ext cx="552932" cy="12305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3" name="Freeform 8"/>
            <p:cNvSpPr>
              <a:spLocks/>
            </p:cNvSpPr>
            <p:nvPr/>
          </p:nvSpPr>
          <p:spPr bwMode="blackWhite">
            <a:xfrm>
              <a:off x="5296492" y="2765746"/>
              <a:ext cx="1199070" cy="3849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4" name="Line 9"/>
            <p:cNvSpPr>
              <a:spLocks noChangeShapeType="1"/>
            </p:cNvSpPr>
            <p:nvPr/>
          </p:nvSpPr>
          <p:spPr bwMode="blackWhite">
            <a:xfrm>
              <a:off x="3223309" y="2435358"/>
              <a:ext cx="530262" cy="12697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5" name="Line 10"/>
            <p:cNvSpPr>
              <a:spLocks noChangeShapeType="1"/>
            </p:cNvSpPr>
            <p:nvPr/>
          </p:nvSpPr>
          <p:spPr bwMode="blackWhite">
            <a:xfrm>
              <a:off x="3215752" y="2435358"/>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6" name="Line 11"/>
            <p:cNvSpPr>
              <a:spLocks noChangeShapeType="1"/>
            </p:cNvSpPr>
            <p:nvPr/>
          </p:nvSpPr>
          <p:spPr bwMode="blackWhite">
            <a:xfrm flipH="1">
              <a:off x="2646445" y="2436757"/>
              <a:ext cx="560490" cy="12389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7" name="Freeform 12"/>
            <p:cNvSpPr>
              <a:spLocks/>
            </p:cNvSpPr>
            <p:nvPr/>
          </p:nvSpPr>
          <p:spPr bwMode="blackWhite">
            <a:xfrm>
              <a:off x="2588507" y="3675713"/>
              <a:ext cx="1199070" cy="3863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grpSp>
      <p:sp>
        <p:nvSpPr>
          <p:cNvPr id="58" name="TextBox 53"/>
          <p:cNvSpPr txBox="1">
            <a:spLocks noChangeArrowheads="1"/>
          </p:cNvSpPr>
          <p:nvPr/>
        </p:nvSpPr>
        <p:spPr bwMode="auto">
          <a:xfrm>
            <a:off x="742181" y="3163077"/>
            <a:ext cx="2101797" cy="32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p>
        </p:txBody>
      </p:sp>
      <p:sp>
        <p:nvSpPr>
          <p:cNvPr id="59" name="TextBox 58"/>
          <p:cNvSpPr txBox="1">
            <a:spLocks noChangeArrowheads="1"/>
          </p:cNvSpPr>
          <p:nvPr/>
        </p:nvSpPr>
        <p:spPr bwMode="auto">
          <a:xfrm>
            <a:off x="742182" y="3387434"/>
            <a:ext cx="1764098" cy="101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53"/>
          <p:cNvSpPr txBox="1">
            <a:spLocks noChangeArrowheads="1"/>
          </p:cNvSpPr>
          <p:nvPr/>
        </p:nvSpPr>
        <p:spPr bwMode="auto">
          <a:xfrm>
            <a:off x="6438958" y="2217753"/>
            <a:ext cx="2143379" cy="32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r"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endParaRPr lang="zh-CN" altLang="en-US" sz="2300">
              <a:solidFill>
                <a:srgbClr val="0070C0"/>
              </a:solidFill>
              <a:ea typeface="微软雅黑" pitchFamily="34" charset="-122"/>
              <a:cs typeface="宋体" pitchFamily="2" charset="-122"/>
            </a:endParaRPr>
          </a:p>
        </p:txBody>
      </p:sp>
      <p:sp>
        <p:nvSpPr>
          <p:cNvPr id="61" name="TextBox 60"/>
          <p:cNvSpPr txBox="1">
            <a:spLocks noChangeArrowheads="1"/>
          </p:cNvSpPr>
          <p:nvPr/>
        </p:nvSpPr>
        <p:spPr bwMode="auto">
          <a:xfrm>
            <a:off x="6818239" y="2459756"/>
            <a:ext cx="1764098" cy="101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62" name="Picture 12" descr="S11_Rafa"/>
          <p:cNvPicPr>
            <a:picLocks noChangeAspect="1" noChangeArrowheads="1"/>
          </p:cNvPicPr>
          <p:nvPr/>
        </p:nvPicPr>
        <p:blipFill>
          <a:blip r:embed="rId3" cstate="email">
            <a:extLst>
              <a:ext uri="{28A0092B-C50C-407E-A947-70E740481C1C}">
                <a14:useLocalDpi xmlns:a14="http://schemas.microsoft.com/office/drawing/2010/main" xmlns="" val="0"/>
              </a:ext>
            </a:extLst>
          </a:blip>
          <a:srcRect l="61250" t="17223" r="31250" b="72961"/>
          <a:stretch>
            <a:fillRect/>
          </a:stretch>
        </p:blipFill>
        <p:spPr bwMode="auto">
          <a:xfrm>
            <a:off x="1222268" y="2471100"/>
            <a:ext cx="686739" cy="6062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Picture 13" descr="S11_Rafa"/>
          <p:cNvPicPr>
            <a:picLocks noChangeAspect="1" noChangeArrowheads="1"/>
          </p:cNvPicPr>
          <p:nvPr/>
        </p:nvPicPr>
        <p:blipFill>
          <a:blip r:embed="rId3" cstate="email">
            <a:extLst>
              <a:ext uri="{28A0092B-C50C-407E-A947-70E740481C1C}">
                <a14:useLocalDpi xmlns:a14="http://schemas.microsoft.com/office/drawing/2010/main" xmlns="" val="0"/>
              </a:ext>
            </a:extLst>
          </a:blip>
          <a:srcRect l="74445" t="17223" r="17778" b="72592"/>
          <a:stretch>
            <a:fillRect/>
          </a:stretch>
        </p:blipFill>
        <p:spPr bwMode="auto">
          <a:xfrm>
            <a:off x="7344949" y="1504347"/>
            <a:ext cx="711939" cy="628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250" autoRev="1" fill="hold">
                                          <p:stCondLst>
                                            <p:cond delay="0"/>
                                          </p:stCondLst>
                                        </p:cTn>
                                        <p:tgtEl>
                                          <p:spTgt spid="26"/>
                                        </p:tgtEl>
                                        <p:attrNameLst>
                                          <p:attrName>ppt_w</p:attrName>
                                        </p:attrNameLst>
                                      </p:cBhvr>
                                    </p:anim>
                                    <p:anim by="(#ppt_w*0.50)" calcmode="lin" valueType="num">
                                      <p:cBhvr>
                                        <p:cTn id="8" dur="250" decel="50000" autoRev="1" fill="hold">
                                          <p:stCondLst>
                                            <p:cond delay="0"/>
                                          </p:stCondLst>
                                        </p:cTn>
                                        <p:tgtEl>
                                          <p:spTgt spid="26"/>
                                        </p:tgtEl>
                                        <p:attrNameLst>
                                          <p:attrName>ppt_x</p:attrName>
                                        </p:attrNameLst>
                                      </p:cBhvr>
                                    </p:anim>
                                    <p:anim from="(-#ppt_h/2)" to="(#ppt_y)" calcmode="lin" valueType="num">
                                      <p:cBhvr>
                                        <p:cTn id="9" dur="500" fill="hold">
                                          <p:stCondLst>
                                            <p:cond delay="0"/>
                                          </p:stCondLst>
                                        </p:cTn>
                                        <p:tgtEl>
                                          <p:spTgt spid="26"/>
                                        </p:tgtEl>
                                        <p:attrNameLst>
                                          <p:attrName>ppt_y</p:attrName>
                                        </p:attrNameLst>
                                      </p:cBhvr>
                                    </p:anim>
                                    <p:animRot by="21600000">
                                      <p:cBhvr>
                                        <p:cTn id="10" dur="500" fill="hold">
                                          <p:stCondLst>
                                            <p:cond delay="0"/>
                                          </p:stCondLst>
                                        </p:cTn>
                                        <p:tgtEl>
                                          <p:spTgt spid="26"/>
                                        </p:tgtEl>
                                        <p:attrNameLst>
                                          <p:attrName>r</p:attrName>
                                        </p:attrNameLst>
                                      </p:cBhvr>
                                    </p:animRot>
                                  </p:childTnLst>
                                </p:cTn>
                              </p:par>
                            </p:childTnLst>
                          </p:cTn>
                        </p:par>
                        <p:par>
                          <p:cTn id="11" fill="hold">
                            <p:stCondLst>
                              <p:cond delay="900"/>
                            </p:stCondLst>
                            <p:childTnLst>
                              <p:par>
                                <p:cTn id="12" presetID="52" presetClass="entr" presetSubtype="0"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Scale>
                                      <p:cBhvr>
                                        <p:cTn id="1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6"/>
                                        </p:tgtEl>
                                        <p:attrNameLst>
                                          <p:attrName>ppt_x</p:attrName>
                                          <p:attrName>ppt_y</p:attrName>
                                        </p:attrNameLst>
                                      </p:cBhvr>
                                    </p:animMotion>
                                    <p:animEffect transition="in" filter="fade">
                                      <p:cBhvr>
                                        <p:cTn id="16" dur="1000"/>
                                        <p:tgtEl>
                                          <p:spTgt spid="46"/>
                                        </p:tgtEl>
                                      </p:cBhvr>
                                    </p:animEffect>
                                  </p:childTnLst>
                                </p:cTn>
                              </p:par>
                            </p:childTnLst>
                          </p:cTn>
                        </p:par>
                        <p:par>
                          <p:cTn id="17" fill="hold">
                            <p:stCondLst>
                              <p:cond delay="1900"/>
                            </p:stCondLst>
                            <p:childTnLst>
                              <p:par>
                                <p:cTn id="18" presetID="1" presetClass="entr" presetSubtype="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childTnLst>
                                </p:cTn>
                              </p:par>
                              <p:par>
                                <p:cTn id="20" presetID="35" presetClass="emph" presetSubtype="0" repeatCount="5000" fill="hold" nodeType="withEffect">
                                  <p:stCondLst>
                                    <p:cond delay="0"/>
                                  </p:stCondLst>
                                  <p:childTnLst>
                                    <p:anim calcmode="discrete" valueType="str">
                                      <p:cBhvr>
                                        <p:cTn id="21" dur="100" fill="hold"/>
                                        <p:tgtEl>
                                          <p:spTgt spid="62"/>
                                        </p:tgtEl>
                                        <p:attrNameLst>
                                          <p:attrName>style.visibility</p:attrName>
                                        </p:attrNameLst>
                                      </p:cBhvr>
                                      <p:tavLst>
                                        <p:tav tm="0">
                                          <p:val>
                                            <p:strVal val="hidden"/>
                                          </p:val>
                                        </p:tav>
                                        <p:tav tm="50000">
                                          <p:val>
                                            <p:strVal val="visible"/>
                                          </p:val>
                                        </p:tav>
                                      </p:tavLst>
                                    </p:anim>
                                  </p:childTnLst>
                                </p:cTn>
                              </p:par>
                            </p:childTnLst>
                          </p:cTn>
                        </p:par>
                        <p:par>
                          <p:cTn id="22" fill="hold">
                            <p:stCondLst>
                              <p:cond delay="2400"/>
                            </p:stCondLst>
                            <p:childTnLst>
                              <p:par>
                                <p:cTn id="23" presetID="1"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par>
                                <p:cTn id="25" presetID="35" presetClass="emph" presetSubtype="0" repeatCount="5000" fill="hold" nodeType="withEffect">
                                  <p:stCondLst>
                                    <p:cond delay="0"/>
                                  </p:stCondLst>
                                  <p:childTnLst>
                                    <p:anim calcmode="discrete" valueType="str">
                                      <p:cBhvr>
                                        <p:cTn id="26" dur="100" fill="hold"/>
                                        <p:tgtEl>
                                          <p:spTgt spid="63"/>
                                        </p:tgtEl>
                                        <p:attrNameLst>
                                          <p:attrName>style.visibility</p:attrName>
                                        </p:attrNameLst>
                                      </p:cBhvr>
                                      <p:tavLst>
                                        <p:tav tm="0">
                                          <p:val>
                                            <p:strVal val="hidden"/>
                                          </p:val>
                                        </p:tav>
                                        <p:tav tm="50000">
                                          <p:val>
                                            <p:strVal val="visible"/>
                                          </p:val>
                                        </p:tav>
                                      </p:tavLst>
                                    </p:anim>
                                  </p:childTnLst>
                                </p:cTn>
                              </p:par>
                            </p:childTnLst>
                          </p:cTn>
                        </p:par>
                        <p:par>
                          <p:cTn id="27" fill="hold">
                            <p:stCondLst>
                              <p:cond delay="2900"/>
                            </p:stCondLst>
                            <p:childTnLst>
                              <p:par>
                                <p:cTn id="28" presetID="2" presetClass="entr" presetSubtype="4"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ppt_x"/>
                                          </p:val>
                                        </p:tav>
                                        <p:tav tm="100000">
                                          <p:val>
                                            <p:strVal val="#ppt_x"/>
                                          </p:val>
                                        </p:tav>
                                      </p:tavLst>
                                    </p:anim>
                                    <p:anim calcmode="lin" valueType="num">
                                      <p:cBhvr additive="base">
                                        <p:cTn id="31" dur="500" fill="hold"/>
                                        <p:tgtEl>
                                          <p:spTgt spid="5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500" fill="hold"/>
                                        <p:tgtEl>
                                          <p:spTgt spid="60"/>
                                        </p:tgtEl>
                                        <p:attrNameLst>
                                          <p:attrName>ppt_x</p:attrName>
                                        </p:attrNameLst>
                                      </p:cBhvr>
                                      <p:tavLst>
                                        <p:tav tm="0">
                                          <p:val>
                                            <p:strVal val="#ppt_x"/>
                                          </p:val>
                                        </p:tav>
                                        <p:tav tm="100000">
                                          <p:val>
                                            <p:strVal val="#ppt_x"/>
                                          </p:val>
                                        </p:tav>
                                      </p:tavLst>
                                    </p:anim>
                                    <p:anim calcmode="lin" valueType="num">
                                      <p:cBhvr additive="base">
                                        <p:cTn id="40" dur="500" fill="hold"/>
                                        <p:tgtEl>
                                          <p:spTgt spid="6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125" b="8482"/>
          <a:stretch/>
        </p:blipFill>
        <p:spPr bwMode="auto">
          <a:xfrm>
            <a:off x="971601" y="1152444"/>
            <a:ext cx="2177684" cy="10801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xmlns="" val="0"/>
              </a:ext>
            </a:extLst>
          </a:blip>
          <a:srcRect r="10986"/>
          <a:stretch/>
        </p:blipFill>
        <p:spPr>
          <a:xfrm>
            <a:off x="971601" y="2297437"/>
            <a:ext cx="2193107" cy="1076828"/>
          </a:xfrm>
          <a:prstGeom prst="rect">
            <a:avLst/>
          </a:prstGeom>
        </p:spPr>
      </p:pic>
      <p:pic>
        <p:nvPicPr>
          <p:cNvPr id="5" name="Picture 6"/>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3115"/>
          <a:stretch/>
        </p:blipFill>
        <p:spPr bwMode="auto">
          <a:xfrm>
            <a:off x="971601" y="3439138"/>
            <a:ext cx="2177684" cy="107682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6" name="组合 5"/>
          <p:cNvGrpSpPr/>
          <p:nvPr/>
        </p:nvGrpSpPr>
        <p:grpSpPr>
          <a:xfrm>
            <a:off x="3347864" y="1152444"/>
            <a:ext cx="4752528" cy="1080120"/>
            <a:chOff x="3347864" y="1152444"/>
            <a:chExt cx="4752528" cy="1080120"/>
          </a:xfrm>
        </p:grpSpPr>
        <p:sp>
          <p:nvSpPr>
            <p:cNvPr id="7" name="矩形 6"/>
            <p:cNvSpPr/>
            <p:nvPr/>
          </p:nvSpPr>
          <p:spPr>
            <a:xfrm>
              <a:off x="3347864" y="1152444"/>
              <a:ext cx="4752528" cy="267178"/>
            </a:xfrm>
            <a:prstGeom prst="rect">
              <a:avLst/>
            </a:prstGeom>
            <a:solidFill>
              <a:srgbClr val="136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FFFF"/>
                  </a:solidFill>
                  <a:latin typeface="微软雅黑" pitchFamily="34" charset="-122"/>
                  <a:ea typeface="微软雅黑" pitchFamily="34" charset="-122"/>
                  <a:cs typeface="Segoe UI" pitchFamily="34" charset="0"/>
                </a:rPr>
                <a:t>单击此处填</a:t>
              </a:r>
              <a:r>
                <a:rPr lang="zh-CN" altLang="en-US" sz="1400" b="1" dirty="0">
                  <a:solidFill>
                    <a:srgbClr val="FFFFFF"/>
                  </a:solidFill>
                  <a:latin typeface="微软雅黑" pitchFamily="34" charset="-122"/>
                  <a:ea typeface="微软雅黑" pitchFamily="34" charset="-122"/>
                  <a:cs typeface="Segoe UI" pitchFamily="34" charset="0"/>
                </a:rPr>
                <a:t>加</a:t>
              </a:r>
              <a:r>
                <a:rPr lang="zh-CN" altLang="en-US" sz="1400" b="1" dirty="0" smtClean="0">
                  <a:solidFill>
                    <a:srgbClr val="FFFFFF"/>
                  </a:solidFill>
                  <a:latin typeface="微软雅黑" pitchFamily="34" charset="-122"/>
                  <a:ea typeface="微软雅黑" pitchFamily="34" charset="-122"/>
                  <a:cs typeface="Segoe UI" pitchFamily="34" charset="0"/>
                </a:rPr>
                <a:t>标题</a:t>
              </a:r>
              <a:endParaRPr lang="en-US" altLang="zh-CN" sz="1400" b="1" dirty="0">
                <a:solidFill>
                  <a:srgbClr val="FFFFFF"/>
                </a:solidFill>
                <a:latin typeface="微软雅黑" pitchFamily="34" charset="-122"/>
                <a:ea typeface="微软雅黑" pitchFamily="34" charset="-122"/>
                <a:cs typeface="Segoe UI" pitchFamily="34" charset="0"/>
              </a:endParaRPr>
            </a:p>
          </p:txBody>
        </p:sp>
        <p:sp>
          <p:nvSpPr>
            <p:cNvPr id="8" name="矩形 7"/>
            <p:cNvSpPr/>
            <p:nvPr/>
          </p:nvSpPr>
          <p:spPr>
            <a:xfrm>
              <a:off x="3347864" y="1419622"/>
              <a:ext cx="4752528" cy="812942"/>
            </a:xfrm>
            <a:prstGeom prst="rect">
              <a:avLst/>
            </a:prstGeom>
            <a:solidFill>
              <a:srgbClr val="E0E0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9" name="组合 8"/>
          <p:cNvGrpSpPr/>
          <p:nvPr/>
        </p:nvGrpSpPr>
        <p:grpSpPr>
          <a:xfrm>
            <a:off x="3347864" y="2295791"/>
            <a:ext cx="4752528" cy="1080120"/>
            <a:chOff x="3347864" y="1152444"/>
            <a:chExt cx="4752528" cy="1080120"/>
          </a:xfrm>
        </p:grpSpPr>
        <p:sp>
          <p:nvSpPr>
            <p:cNvPr id="10" name="矩形 9"/>
            <p:cNvSpPr/>
            <p:nvPr/>
          </p:nvSpPr>
          <p:spPr>
            <a:xfrm>
              <a:off x="3347864" y="1152444"/>
              <a:ext cx="4752528" cy="267178"/>
            </a:xfrm>
            <a:prstGeom prst="rect">
              <a:avLst/>
            </a:prstGeom>
            <a:solidFill>
              <a:srgbClr val="136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FFFF"/>
                  </a:solidFill>
                  <a:latin typeface="微软雅黑" pitchFamily="34" charset="-122"/>
                  <a:ea typeface="微软雅黑" pitchFamily="34" charset="-122"/>
                  <a:cs typeface="Segoe UI" pitchFamily="34" charset="0"/>
                </a:rPr>
                <a:t>单击此处填</a:t>
              </a:r>
              <a:r>
                <a:rPr lang="zh-CN" altLang="en-US" sz="1400" b="1" dirty="0">
                  <a:solidFill>
                    <a:srgbClr val="FFFFFF"/>
                  </a:solidFill>
                  <a:latin typeface="微软雅黑" pitchFamily="34" charset="-122"/>
                  <a:ea typeface="微软雅黑" pitchFamily="34" charset="-122"/>
                  <a:cs typeface="Segoe UI" pitchFamily="34" charset="0"/>
                </a:rPr>
                <a:t>加</a:t>
              </a:r>
              <a:r>
                <a:rPr lang="zh-CN" altLang="en-US" sz="1400" b="1" dirty="0" smtClean="0">
                  <a:solidFill>
                    <a:srgbClr val="FFFFFF"/>
                  </a:solidFill>
                  <a:latin typeface="微软雅黑" pitchFamily="34" charset="-122"/>
                  <a:ea typeface="微软雅黑" pitchFamily="34" charset="-122"/>
                  <a:cs typeface="Segoe UI" pitchFamily="34" charset="0"/>
                </a:rPr>
                <a:t>标题</a:t>
              </a:r>
              <a:endParaRPr lang="en-US" altLang="zh-CN" sz="1400" b="1" dirty="0">
                <a:solidFill>
                  <a:srgbClr val="FFFFFF"/>
                </a:solidFill>
                <a:latin typeface="微软雅黑" pitchFamily="34" charset="-122"/>
                <a:ea typeface="微软雅黑" pitchFamily="34" charset="-122"/>
                <a:cs typeface="Segoe UI" pitchFamily="34" charset="0"/>
              </a:endParaRPr>
            </a:p>
          </p:txBody>
        </p:sp>
        <p:sp>
          <p:nvSpPr>
            <p:cNvPr id="11" name="矩形 10"/>
            <p:cNvSpPr/>
            <p:nvPr/>
          </p:nvSpPr>
          <p:spPr>
            <a:xfrm>
              <a:off x="3347864" y="1419622"/>
              <a:ext cx="4752528" cy="812942"/>
            </a:xfrm>
            <a:prstGeom prst="rect">
              <a:avLst/>
            </a:prstGeom>
            <a:solidFill>
              <a:srgbClr val="E0E0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12" name="组合 11"/>
          <p:cNvGrpSpPr/>
          <p:nvPr/>
        </p:nvGrpSpPr>
        <p:grpSpPr>
          <a:xfrm>
            <a:off x="3347864" y="3439138"/>
            <a:ext cx="4752528" cy="1080120"/>
            <a:chOff x="3347864" y="1152444"/>
            <a:chExt cx="4752528" cy="1080120"/>
          </a:xfrm>
        </p:grpSpPr>
        <p:sp>
          <p:nvSpPr>
            <p:cNvPr id="13" name="矩形 12"/>
            <p:cNvSpPr/>
            <p:nvPr/>
          </p:nvSpPr>
          <p:spPr>
            <a:xfrm>
              <a:off x="3347864" y="1152444"/>
              <a:ext cx="4752528" cy="267178"/>
            </a:xfrm>
            <a:prstGeom prst="rect">
              <a:avLst/>
            </a:prstGeom>
            <a:solidFill>
              <a:srgbClr val="136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FFFF"/>
                  </a:solidFill>
                  <a:latin typeface="微软雅黑" pitchFamily="34" charset="-122"/>
                  <a:ea typeface="微软雅黑" pitchFamily="34" charset="-122"/>
                  <a:cs typeface="Segoe UI" pitchFamily="34" charset="0"/>
                </a:rPr>
                <a:t>单击此处填</a:t>
              </a:r>
              <a:r>
                <a:rPr lang="zh-CN" altLang="en-US" sz="1400" b="1" dirty="0">
                  <a:solidFill>
                    <a:srgbClr val="FFFFFF"/>
                  </a:solidFill>
                  <a:latin typeface="微软雅黑" pitchFamily="34" charset="-122"/>
                  <a:ea typeface="微软雅黑" pitchFamily="34" charset="-122"/>
                  <a:cs typeface="Segoe UI" pitchFamily="34" charset="0"/>
                </a:rPr>
                <a:t>加</a:t>
              </a:r>
              <a:r>
                <a:rPr lang="zh-CN" altLang="en-US" sz="1400" b="1" dirty="0" smtClean="0">
                  <a:solidFill>
                    <a:srgbClr val="FFFFFF"/>
                  </a:solidFill>
                  <a:latin typeface="微软雅黑" pitchFamily="34" charset="-122"/>
                  <a:ea typeface="微软雅黑" pitchFamily="34" charset="-122"/>
                  <a:cs typeface="Segoe UI" pitchFamily="34" charset="0"/>
                </a:rPr>
                <a:t>标题</a:t>
              </a:r>
              <a:endParaRPr lang="en-US" altLang="zh-CN" sz="1400" b="1" dirty="0">
                <a:solidFill>
                  <a:srgbClr val="FFFFFF"/>
                </a:solidFill>
                <a:latin typeface="微软雅黑" pitchFamily="34" charset="-122"/>
                <a:ea typeface="微软雅黑" pitchFamily="34" charset="-122"/>
                <a:cs typeface="Segoe UI" pitchFamily="34" charset="0"/>
              </a:endParaRPr>
            </a:p>
          </p:txBody>
        </p:sp>
        <p:sp>
          <p:nvSpPr>
            <p:cNvPr id="14" name="矩形 13"/>
            <p:cNvSpPr/>
            <p:nvPr/>
          </p:nvSpPr>
          <p:spPr>
            <a:xfrm>
              <a:off x="3347864" y="1419622"/>
              <a:ext cx="4752528" cy="812942"/>
            </a:xfrm>
            <a:prstGeom prst="rect">
              <a:avLst/>
            </a:prstGeom>
            <a:solidFill>
              <a:srgbClr val="E0E0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xmlns="" val="113420169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900"/>
                            </p:stCondLst>
                            <p:childTnLst>
                              <p:par>
                                <p:cTn id="12" presetID="2" presetClass="entr" presetSubtype="8"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750" fill="hold"/>
                                        <p:tgtEl>
                                          <p:spTgt spid="3"/>
                                        </p:tgtEl>
                                        <p:attrNameLst>
                                          <p:attrName>ppt_x</p:attrName>
                                        </p:attrNameLst>
                                      </p:cBhvr>
                                      <p:tavLst>
                                        <p:tav tm="0">
                                          <p:val>
                                            <p:strVal val="0-#ppt_w/2"/>
                                          </p:val>
                                        </p:tav>
                                        <p:tav tm="100000">
                                          <p:val>
                                            <p:strVal val="#ppt_x"/>
                                          </p:val>
                                        </p:tav>
                                      </p:tavLst>
                                    </p:anim>
                                    <p:anim calcmode="lin" valueType="num">
                                      <p:cBhvr additive="base">
                                        <p:cTn id="15" dur="75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7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50" fill="hold"/>
                                        <p:tgtEl>
                                          <p:spTgt spid="4"/>
                                        </p:tgtEl>
                                        <p:attrNameLst>
                                          <p:attrName>ppt_x</p:attrName>
                                        </p:attrNameLst>
                                      </p:cBhvr>
                                      <p:tavLst>
                                        <p:tav tm="0">
                                          <p:val>
                                            <p:strVal val="0-#ppt_w/2"/>
                                          </p:val>
                                        </p:tav>
                                        <p:tav tm="100000">
                                          <p:val>
                                            <p:strVal val="#ppt_x"/>
                                          </p:val>
                                        </p:tav>
                                      </p:tavLst>
                                    </p:anim>
                                    <p:anim calcmode="lin" valueType="num">
                                      <p:cBhvr additive="base">
                                        <p:cTn id="19" dur="75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400"/>
                            </p:stCondLst>
                            <p:childTnLst>
                              <p:par>
                                <p:cTn id="21" presetID="2" presetClass="entr" presetSubtype="8"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0-#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3150"/>
                            </p:stCondLst>
                            <p:childTnLst>
                              <p:par>
                                <p:cTn id="26" presetID="2" presetClass="entr" presetSubtype="2"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1+#ppt_w/2"/>
                                          </p:val>
                                        </p:tav>
                                        <p:tav tm="100000">
                                          <p:val>
                                            <p:strVal val="#ppt_x"/>
                                          </p:val>
                                        </p:tav>
                                      </p:tavLst>
                                    </p:anim>
                                    <p:anim calcmode="lin" valueType="num">
                                      <p:cBhvr additive="base">
                                        <p:cTn id="29" dur="75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3900"/>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1+#ppt_w/2"/>
                                          </p:val>
                                        </p:tav>
                                        <p:tav tm="100000">
                                          <p:val>
                                            <p:strVal val="#ppt_x"/>
                                          </p:val>
                                        </p:tav>
                                      </p:tavLst>
                                    </p:anim>
                                    <p:anim calcmode="lin" valueType="num">
                                      <p:cBhvr additive="base">
                                        <p:cTn id="34" dur="7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4650"/>
                            </p:stCondLst>
                            <p:childTnLst>
                              <p:par>
                                <p:cTn id="36" presetID="2" presetClass="entr" presetSubtype="2"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750" fill="hold"/>
                                        <p:tgtEl>
                                          <p:spTgt spid="12"/>
                                        </p:tgtEl>
                                        <p:attrNameLst>
                                          <p:attrName>ppt_x</p:attrName>
                                        </p:attrNameLst>
                                      </p:cBhvr>
                                      <p:tavLst>
                                        <p:tav tm="0">
                                          <p:val>
                                            <p:strVal val="1+#ppt_w/2"/>
                                          </p:val>
                                        </p:tav>
                                        <p:tav tm="100000">
                                          <p:val>
                                            <p:strVal val="#ppt_x"/>
                                          </p:val>
                                        </p:tav>
                                      </p:tavLst>
                                    </p:anim>
                                    <p:anim calcmode="lin" valueType="num">
                                      <p:cBhvr additive="base">
                                        <p:cTn id="39"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334" name="Picture 5" descr="C:\Documents and Settings\鱼不愚\桌面\biz_icon_01.pn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343235" y="1437267"/>
            <a:ext cx="6919045" cy="31926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AutoShape 4"/>
          <p:cNvSpPr>
            <a:spLocks noChangeArrowheads="1"/>
          </p:cNvSpPr>
          <p:nvPr/>
        </p:nvSpPr>
        <p:spPr bwMode="auto">
          <a:xfrm>
            <a:off x="2900681" y="2174622"/>
            <a:ext cx="3502995" cy="2123829"/>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en-US" altLang="zh-CN" sz="1400">
              <a:solidFill>
                <a:srgbClr val="333333"/>
              </a:solidFill>
              <a:ea typeface="宋体" pitchFamily="2" charset="-122"/>
            </a:endParaRPr>
          </a:p>
        </p:txBody>
      </p:sp>
      <p:sp>
        <p:nvSpPr>
          <p:cNvPr id="10"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250" autoRev="1" fill="hold">
                                          <p:stCondLst>
                                            <p:cond delay="0"/>
                                          </p:stCondLst>
                                        </p:cTn>
                                        <p:tgtEl>
                                          <p:spTgt spid="10"/>
                                        </p:tgtEl>
                                        <p:attrNameLst>
                                          <p:attrName>ppt_w</p:attrName>
                                        </p:attrNameLst>
                                      </p:cBhvr>
                                    </p:anim>
                                    <p:anim by="(#ppt_w*0.50)" calcmode="lin" valueType="num">
                                      <p:cBhvr>
                                        <p:cTn id="8" dur="250" decel="50000" autoRev="1" fill="hold">
                                          <p:stCondLst>
                                            <p:cond delay="0"/>
                                          </p:stCondLst>
                                        </p:cTn>
                                        <p:tgtEl>
                                          <p:spTgt spid="10"/>
                                        </p:tgtEl>
                                        <p:attrNameLst>
                                          <p:attrName>ppt_x</p:attrName>
                                        </p:attrNameLst>
                                      </p:cBhvr>
                                    </p:anim>
                                    <p:anim from="(-#ppt_h/2)" to="(#ppt_y)" calcmode="lin" valueType="num">
                                      <p:cBhvr>
                                        <p:cTn id="9" dur="500" fill="hold">
                                          <p:stCondLst>
                                            <p:cond delay="0"/>
                                          </p:stCondLst>
                                        </p:cTn>
                                        <p:tgtEl>
                                          <p:spTgt spid="10"/>
                                        </p:tgtEl>
                                        <p:attrNameLst>
                                          <p:attrName>ppt_y</p:attrName>
                                        </p:attrNameLst>
                                      </p:cBhvr>
                                    </p:anim>
                                    <p:animRot by="21600000">
                                      <p:cBhvr>
                                        <p:cTn id="10" dur="500" fill="hold">
                                          <p:stCondLst>
                                            <p:cond delay="0"/>
                                          </p:stCondLst>
                                        </p:cTn>
                                        <p:tgtEl>
                                          <p:spTgt spid="10"/>
                                        </p:tgtEl>
                                        <p:attrNameLst>
                                          <p:attrName>r</p:attrName>
                                        </p:attrNameLst>
                                      </p:cBhvr>
                                    </p:animRot>
                                  </p:childTnLst>
                                </p:cTn>
                              </p:par>
                            </p:childTnLst>
                          </p:cTn>
                        </p:par>
                        <p:par>
                          <p:cTn id="11" fill="hold">
                            <p:stCondLst>
                              <p:cond delay="900"/>
                            </p:stCondLst>
                            <p:childTnLst>
                              <p:par>
                                <p:cTn id="12" presetID="20" presetClass="entr" presetSubtype="0" fill="hold" nodeType="afterEffect">
                                  <p:stCondLst>
                                    <p:cond delay="0"/>
                                  </p:stCondLst>
                                  <p:childTnLst>
                                    <p:set>
                                      <p:cBhvr>
                                        <p:cTn id="13" dur="1" fill="hold">
                                          <p:stCondLst>
                                            <p:cond delay="0"/>
                                          </p:stCondLst>
                                        </p:cTn>
                                        <p:tgtEl>
                                          <p:spTgt spid="223334"/>
                                        </p:tgtEl>
                                        <p:attrNameLst>
                                          <p:attrName>style.visibility</p:attrName>
                                        </p:attrNameLst>
                                      </p:cBhvr>
                                      <p:to>
                                        <p:strVal val="visible"/>
                                      </p:to>
                                    </p:set>
                                    <p:animEffect transition="in" filter="wedge">
                                      <p:cBhvr>
                                        <p:cTn id="14" dur="2000"/>
                                        <p:tgtEl>
                                          <p:spTgt spid="223334"/>
                                        </p:tgtEl>
                                      </p:cBhvr>
                                    </p:animEffect>
                                  </p:childTnLst>
                                </p:cTn>
                              </p:par>
                            </p:childTnLst>
                          </p:cTn>
                        </p:par>
                        <p:par>
                          <p:cTn id="15" fill="hold">
                            <p:stCondLst>
                              <p:cond delay="29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anim calcmode="lin" valueType="num">
                                      <p:cBhvr>
                                        <p:cTn id="2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gtEl>
                                      </p:cBhvr>
                                    </p:animEffect>
                                  </p:childTnLst>
                                </p:cTn>
                              </p:par>
                            </p:childTnLst>
                          </p:cTn>
                        </p:par>
                        <p:par>
                          <p:cTn id="23" fill="hold">
                            <p:stCondLst>
                              <p:cond delay="5000"/>
                            </p:stCondLst>
                            <p:childTnLst>
                              <p:par>
                                <p:cTn id="24" presetID="27" presetClass="entr" presetSubtype="0" fill="hold" grpId="1" nodeType="afterEffect">
                                  <p:stCondLst>
                                    <p:cond delay="0"/>
                                  </p:stCondLst>
                                  <p:iterate type="lt">
                                    <p:tmPct val="50000"/>
                                  </p:iterate>
                                  <p:childTnLst>
                                    <p:set>
                                      <p:cBhvr>
                                        <p:cTn id="25" dur="1" fill="hold">
                                          <p:stCondLst>
                                            <p:cond delay="0"/>
                                          </p:stCondLst>
                                        </p:cTn>
                                        <p:tgtEl>
                                          <p:spTgt spid="3"/>
                                        </p:tgtEl>
                                        <p:attrNameLst>
                                          <p:attrName>style.visibility</p:attrName>
                                        </p:attrNameLst>
                                      </p:cBhvr>
                                      <p:to>
                                        <p:strVal val="visible"/>
                                      </p:to>
                                    </p:set>
                                    <p:anim calcmode="discrete" valueType="clr">
                                      <p:cBhvr override="childStyle">
                                        <p:cTn id="26"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gtEl>
                                        <p:attrNameLst>
                                          <p:attrName>fillcolor</p:attrName>
                                        </p:attrNameLst>
                                      </p:cBhvr>
                                      <p:tavLst>
                                        <p:tav tm="0">
                                          <p:val>
                                            <p:clrVal>
                                              <a:schemeClr val="accent2"/>
                                            </p:clrVal>
                                          </p:val>
                                        </p:tav>
                                        <p:tav tm="50000">
                                          <p:val>
                                            <p:clrVal>
                                              <a:schemeClr val="hlink"/>
                                            </p:clrVal>
                                          </p:val>
                                        </p:tav>
                                      </p:tavLst>
                                    </p:anim>
                                    <p:set>
                                      <p:cBhvr>
                                        <p:cTn id="28"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47"/>
          <p:cNvGrpSpPr>
            <a:grpSpLocks/>
          </p:cNvGrpSpPr>
          <p:nvPr/>
        </p:nvGrpSpPr>
        <p:grpSpPr bwMode="auto">
          <a:xfrm>
            <a:off x="2390353" y="1048544"/>
            <a:ext cx="4319520" cy="4045990"/>
            <a:chOff x="1541679" y="1566159"/>
            <a:chExt cx="4107700" cy="4045255"/>
          </a:xfrm>
        </p:grpSpPr>
        <p:sp>
          <p:nvSpPr>
            <p:cNvPr id="35" name="Freeform 4"/>
            <p:cNvSpPr>
              <a:spLocks noChangeAspect="1"/>
            </p:cNvSpPr>
            <p:nvPr/>
          </p:nvSpPr>
          <p:spPr bwMode="gray">
            <a:xfrm>
              <a:off x="3427770" y="5009036"/>
              <a:ext cx="2221609" cy="602378"/>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rgbClr val="FFFFFF">
                    <a:alpha val="0"/>
                  </a:srgbClr>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6" name="Freeform 11"/>
            <p:cNvSpPr>
              <a:spLocks/>
            </p:cNvSpPr>
            <p:nvPr/>
          </p:nvSpPr>
          <p:spPr bwMode="auto">
            <a:xfrm>
              <a:off x="2884949" y="2465945"/>
              <a:ext cx="1065270" cy="18525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7" name="Freeform 10"/>
            <p:cNvSpPr>
              <a:spLocks/>
            </p:cNvSpPr>
            <p:nvPr/>
          </p:nvSpPr>
          <p:spPr bwMode="auto">
            <a:xfrm>
              <a:off x="2467948" y="3240970"/>
              <a:ext cx="1911255" cy="29866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8" name="Freeform 9"/>
            <p:cNvSpPr>
              <a:spLocks/>
            </p:cNvSpPr>
            <p:nvPr/>
          </p:nvSpPr>
          <p:spPr bwMode="auto">
            <a:xfrm>
              <a:off x="1986240" y="4124373"/>
              <a:ext cx="2878266" cy="331433"/>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9" name="AutoShape 4"/>
            <p:cNvSpPr>
              <a:spLocks noChangeAspect="1" noChangeArrowheads="1" noTextEdit="1"/>
            </p:cNvSpPr>
            <p:nvPr/>
          </p:nvSpPr>
          <p:spPr bwMode="auto">
            <a:xfrm>
              <a:off x="1541679" y="1704781"/>
              <a:ext cx="3751811" cy="3562596"/>
            </a:xfrm>
            <a:prstGeom prst="rect">
              <a:avLst/>
            </a:prstGeom>
            <a:noFill/>
            <a:ln w="9525">
              <a:noFill/>
              <a:miter lim="800000"/>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0" name="Freeform 12"/>
            <p:cNvSpPr>
              <a:spLocks/>
            </p:cNvSpPr>
            <p:nvPr/>
          </p:nvSpPr>
          <p:spPr bwMode="auto">
            <a:xfrm>
              <a:off x="1562049" y="4288200"/>
              <a:ext cx="1860927" cy="1053531"/>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1" name="Freeform 13"/>
            <p:cNvSpPr>
              <a:spLocks/>
            </p:cNvSpPr>
            <p:nvPr/>
          </p:nvSpPr>
          <p:spPr bwMode="auto">
            <a:xfrm>
              <a:off x="3422977" y="4298281"/>
              <a:ext cx="1850143" cy="1043449"/>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2" name="Freeform 14"/>
            <p:cNvSpPr>
              <a:spLocks/>
            </p:cNvSpPr>
            <p:nvPr/>
          </p:nvSpPr>
          <p:spPr bwMode="auto">
            <a:xfrm>
              <a:off x="1986240" y="3378332"/>
              <a:ext cx="1436737" cy="982959"/>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3" name="Freeform 15"/>
            <p:cNvSpPr>
              <a:spLocks/>
            </p:cNvSpPr>
            <p:nvPr/>
          </p:nvSpPr>
          <p:spPr bwMode="auto">
            <a:xfrm>
              <a:off x="3422977" y="3378332"/>
              <a:ext cx="1425952" cy="982959"/>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4" name="Freeform 16"/>
            <p:cNvSpPr>
              <a:spLocks/>
            </p:cNvSpPr>
            <p:nvPr/>
          </p:nvSpPr>
          <p:spPr bwMode="auto">
            <a:xfrm>
              <a:off x="2461957" y="2561720"/>
              <a:ext cx="961020" cy="878362"/>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solidFill>
              <a:srgbClr val="FCA904"/>
            </a:solidFill>
            <a:ln w="317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5" name="Freeform 17"/>
            <p:cNvSpPr>
              <a:spLocks/>
            </p:cNvSpPr>
            <p:nvPr/>
          </p:nvSpPr>
          <p:spPr bwMode="auto">
            <a:xfrm>
              <a:off x="3422977" y="2561720"/>
              <a:ext cx="950235" cy="878362"/>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1">
              <a:gsLst>
                <a:gs pos="0">
                  <a:srgbClr val="FFFF00"/>
                </a:gs>
                <a:gs pos="100000">
                  <a:srgbClr val="FFFF0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6" name="Freeform 18"/>
            <p:cNvSpPr>
              <a:spLocks/>
            </p:cNvSpPr>
            <p:nvPr/>
          </p:nvSpPr>
          <p:spPr bwMode="auto">
            <a:xfrm>
              <a:off x="3422977" y="1566159"/>
              <a:ext cx="527243" cy="1023286"/>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7" name="Freeform 19"/>
            <p:cNvSpPr>
              <a:spLocks/>
            </p:cNvSpPr>
            <p:nvPr/>
          </p:nvSpPr>
          <p:spPr bwMode="auto">
            <a:xfrm>
              <a:off x="2884949" y="1566159"/>
              <a:ext cx="538028" cy="1023286"/>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8" name="Freeform 7"/>
            <p:cNvSpPr>
              <a:spLocks/>
            </p:cNvSpPr>
            <p:nvPr/>
          </p:nvSpPr>
          <p:spPr bwMode="auto">
            <a:xfrm>
              <a:off x="1562049" y="4711628"/>
              <a:ext cx="3711070" cy="630102"/>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9" name="Freeform 9"/>
            <p:cNvSpPr>
              <a:spLocks/>
            </p:cNvSpPr>
            <p:nvPr/>
          </p:nvSpPr>
          <p:spPr bwMode="auto">
            <a:xfrm>
              <a:off x="1986240" y="4029858"/>
              <a:ext cx="2862689" cy="331434"/>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0" name="Freeform 10"/>
            <p:cNvSpPr>
              <a:spLocks/>
            </p:cNvSpPr>
            <p:nvPr/>
          </p:nvSpPr>
          <p:spPr bwMode="auto">
            <a:xfrm>
              <a:off x="2461957" y="3140153"/>
              <a:ext cx="1911254" cy="29992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EB742B"/>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1" name="Freeform 11"/>
            <p:cNvSpPr>
              <a:spLocks/>
            </p:cNvSpPr>
            <p:nvPr/>
          </p:nvSpPr>
          <p:spPr bwMode="auto">
            <a:xfrm>
              <a:off x="2884949" y="2402934"/>
              <a:ext cx="1065270" cy="18651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2" name="Line 52"/>
            <p:cNvSpPr>
              <a:spLocks noChangeShapeType="1"/>
            </p:cNvSpPr>
            <p:nvPr/>
          </p:nvSpPr>
          <p:spPr bwMode="auto">
            <a:xfrm>
              <a:off x="3412192" y="1581281"/>
              <a:ext cx="0" cy="3938137"/>
            </a:xfrm>
            <a:prstGeom prst="line">
              <a:avLst/>
            </a:prstGeom>
            <a:noFill/>
            <a:ln w="19050">
              <a:solidFill>
                <a:srgbClr val="FFFFFF"/>
              </a:solid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grpSp>
      <p:cxnSp>
        <p:nvCxnSpPr>
          <p:cNvPr id="53" name="直接连接符 52"/>
          <p:cNvCxnSpPr/>
          <p:nvPr/>
        </p:nvCxnSpPr>
        <p:spPr>
          <a:xfrm>
            <a:off x="4965111" y="1877909"/>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4" name="组合 32"/>
          <p:cNvGrpSpPr>
            <a:grpSpLocks/>
          </p:cNvGrpSpPr>
          <p:nvPr/>
        </p:nvGrpSpPr>
        <p:grpSpPr bwMode="auto">
          <a:xfrm>
            <a:off x="4769365" y="1441801"/>
            <a:ext cx="2584403" cy="485671"/>
            <a:chOff x="2586560" y="2143297"/>
            <a:chExt cx="2583855" cy="487367"/>
          </a:xfrm>
        </p:grpSpPr>
        <p:sp>
          <p:nvSpPr>
            <p:cNvPr id="55"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56"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57" name="直接连接符 56"/>
          <p:cNvCxnSpPr/>
          <p:nvPr/>
        </p:nvCxnSpPr>
        <p:spPr>
          <a:xfrm>
            <a:off x="5383541" y="2646773"/>
            <a:ext cx="2339795"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8" name="组合 36"/>
          <p:cNvGrpSpPr>
            <a:grpSpLocks/>
          </p:cNvGrpSpPr>
          <p:nvPr/>
        </p:nvGrpSpPr>
        <p:grpSpPr bwMode="auto">
          <a:xfrm>
            <a:off x="5187709" y="2210663"/>
            <a:ext cx="2584403" cy="485671"/>
            <a:chOff x="2586560" y="2143297"/>
            <a:chExt cx="2583855" cy="486036"/>
          </a:xfrm>
        </p:grpSpPr>
        <p:sp>
          <p:nvSpPr>
            <p:cNvPr id="59" name="TextBox 146"/>
            <p:cNvSpPr txBox="1">
              <a:spLocks noChangeArrowheads="1"/>
            </p:cNvSpPr>
            <p:nvPr/>
          </p:nvSpPr>
          <p:spPr bwMode="auto">
            <a:xfrm>
              <a:off x="2586560" y="2143297"/>
              <a:ext cx="1480268" cy="48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0" name="TextBox 146"/>
            <p:cNvSpPr txBox="1">
              <a:spLocks noChangeArrowheads="1"/>
            </p:cNvSpPr>
            <p:nvPr/>
          </p:nvSpPr>
          <p:spPr bwMode="auto">
            <a:xfrm>
              <a:off x="3690147" y="2143297"/>
              <a:ext cx="1480268" cy="48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1" name="直接连接符 60"/>
          <p:cNvCxnSpPr/>
          <p:nvPr/>
        </p:nvCxnSpPr>
        <p:spPr>
          <a:xfrm>
            <a:off x="5879029" y="3574452"/>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2" name="组合 40"/>
          <p:cNvGrpSpPr>
            <a:grpSpLocks/>
          </p:cNvGrpSpPr>
          <p:nvPr/>
        </p:nvGrpSpPr>
        <p:grpSpPr bwMode="auto">
          <a:xfrm>
            <a:off x="5682916" y="3139604"/>
            <a:ext cx="2584404" cy="485671"/>
            <a:chOff x="2586560" y="2143297"/>
            <a:chExt cx="2583855" cy="487367"/>
          </a:xfrm>
        </p:grpSpPr>
        <p:sp>
          <p:nvSpPr>
            <p:cNvPr id="63"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4"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5" name="直接连接符 64"/>
          <p:cNvCxnSpPr/>
          <p:nvPr/>
        </p:nvCxnSpPr>
        <p:spPr>
          <a:xfrm>
            <a:off x="6307779" y="4386171"/>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6" name="组合 44"/>
          <p:cNvGrpSpPr>
            <a:grpSpLocks/>
          </p:cNvGrpSpPr>
          <p:nvPr/>
        </p:nvGrpSpPr>
        <p:grpSpPr bwMode="auto">
          <a:xfrm>
            <a:off x="6111339" y="3948800"/>
            <a:ext cx="2585664" cy="485671"/>
            <a:chOff x="2586560" y="2143297"/>
            <a:chExt cx="2583855" cy="486036"/>
          </a:xfrm>
        </p:grpSpPr>
        <p:sp>
          <p:nvSpPr>
            <p:cNvPr id="67" name="TextBox 146"/>
            <p:cNvSpPr txBox="1">
              <a:spLocks noChangeArrowheads="1"/>
            </p:cNvSpPr>
            <p:nvPr/>
          </p:nvSpPr>
          <p:spPr bwMode="auto">
            <a:xfrm>
              <a:off x="2586560" y="2143297"/>
              <a:ext cx="1480806" cy="48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8" name="TextBox 146"/>
            <p:cNvSpPr txBox="1">
              <a:spLocks noChangeArrowheads="1"/>
            </p:cNvSpPr>
            <p:nvPr/>
          </p:nvSpPr>
          <p:spPr bwMode="auto">
            <a:xfrm>
              <a:off x="3689609" y="2143297"/>
              <a:ext cx="1480806" cy="48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sp>
        <p:nvSpPr>
          <p:cNvPr id="69" name="Text Box 40"/>
          <p:cNvSpPr txBox="1">
            <a:spLocks noChangeArrowheads="1"/>
          </p:cNvSpPr>
          <p:nvPr/>
        </p:nvSpPr>
        <p:spPr bwMode="gray">
          <a:xfrm>
            <a:off x="897170" y="2151423"/>
            <a:ext cx="1856083" cy="1643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endParaRPr lang="zh-CN" altLang="en-US" sz="1200">
              <a:solidFill>
                <a:srgbClr val="3F3F3F"/>
              </a:solidFill>
              <a:latin typeface="微软雅黑" pitchFamily="34" charset="-122"/>
              <a:ea typeface="微软雅黑" pitchFamily="34" charset="-122"/>
            </a:endParaRPr>
          </a:p>
        </p:txBody>
      </p:sp>
      <p:sp>
        <p:nvSpPr>
          <p:cNvPr id="70" name="Rectangle 11"/>
          <p:cNvSpPr>
            <a:spLocks noChangeArrowheads="1"/>
          </p:cNvSpPr>
          <p:nvPr/>
        </p:nvSpPr>
        <p:spPr bwMode="gray">
          <a:xfrm>
            <a:off x="968994" y="1794720"/>
            <a:ext cx="2499979" cy="357963"/>
          </a:xfrm>
          <a:prstGeom prst="rect">
            <a:avLst/>
          </a:prstGeom>
          <a:noFill/>
          <a:ln>
            <a:noFill/>
          </a:ln>
          <a:extLst/>
        </p:spPr>
        <p:txBody>
          <a:bodyPr lIns="0" tIns="0" rIns="0" bIns="0" anchor="ctr"/>
          <a:lstStyle/>
          <a:p>
            <a:pPr algn="l" defTabSz="914874">
              <a:lnSpc>
                <a:spcPct val="120000"/>
              </a:lnSpc>
            </a:pPr>
            <a:r>
              <a:rPr lang="zh-CN" altLang="en-US" sz="1800" b="1">
                <a:solidFill>
                  <a:srgbClr val="3F3F3F"/>
                </a:solidFill>
                <a:latin typeface="微软雅黑" pitchFamily="34" charset="-122"/>
                <a:ea typeface="微软雅黑" pitchFamily="34" charset="-122"/>
              </a:rPr>
              <a:t>单击此处输入标题文本</a:t>
            </a:r>
          </a:p>
        </p:txBody>
      </p:sp>
      <p:sp>
        <p:nvSpPr>
          <p:cNvPr id="7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1"/>
                                        </p:tgtEl>
                                        <p:attrNameLst>
                                          <p:attrName>style.visibility</p:attrName>
                                        </p:attrNameLst>
                                      </p:cBhvr>
                                      <p:to>
                                        <p:strVal val="visible"/>
                                      </p:to>
                                    </p:set>
                                    <p:anim by="(-#ppt_w*2)" calcmode="lin" valueType="num">
                                      <p:cBhvr rctx="PPT">
                                        <p:cTn id="7" dur="250" autoRev="1" fill="hold">
                                          <p:stCondLst>
                                            <p:cond delay="0"/>
                                          </p:stCondLst>
                                        </p:cTn>
                                        <p:tgtEl>
                                          <p:spTgt spid="71"/>
                                        </p:tgtEl>
                                        <p:attrNameLst>
                                          <p:attrName>ppt_w</p:attrName>
                                        </p:attrNameLst>
                                      </p:cBhvr>
                                    </p:anim>
                                    <p:anim by="(#ppt_w*0.50)" calcmode="lin" valueType="num">
                                      <p:cBhvr>
                                        <p:cTn id="8" dur="250" decel="50000" autoRev="1" fill="hold">
                                          <p:stCondLst>
                                            <p:cond delay="0"/>
                                          </p:stCondLst>
                                        </p:cTn>
                                        <p:tgtEl>
                                          <p:spTgt spid="71"/>
                                        </p:tgtEl>
                                        <p:attrNameLst>
                                          <p:attrName>ppt_x</p:attrName>
                                        </p:attrNameLst>
                                      </p:cBhvr>
                                    </p:anim>
                                    <p:anim from="(-#ppt_h/2)" to="(#ppt_y)" calcmode="lin" valueType="num">
                                      <p:cBhvr>
                                        <p:cTn id="9" dur="500" fill="hold">
                                          <p:stCondLst>
                                            <p:cond delay="0"/>
                                          </p:stCondLst>
                                        </p:cTn>
                                        <p:tgtEl>
                                          <p:spTgt spid="71"/>
                                        </p:tgtEl>
                                        <p:attrNameLst>
                                          <p:attrName>ppt_y</p:attrName>
                                        </p:attrNameLst>
                                      </p:cBhvr>
                                    </p:anim>
                                    <p:animRot by="21600000">
                                      <p:cBhvr>
                                        <p:cTn id="10" dur="500" fill="hold">
                                          <p:stCondLst>
                                            <p:cond delay="0"/>
                                          </p:stCondLst>
                                        </p:cTn>
                                        <p:tgtEl>
                                          <p:spTgt spid="71"/>
                                        </p:tgtEl>
                                        <p:attrNameLst>
                                          <p:attrName>r</p:attrName>
                                        </p:attrNameLst>
                                      </p:cBhvr>
                                    </p:animRot>
                                  </p:childTnLst>
                                </p:cTn>
                              </p:par>
                            </p:childTnLst>
                          </p:cTn>
                        </p:par>
                        <p:par>
                          <p:cTn id="11" fill="hold">
                            <p:stCondLst>
                              <p:cond delay="900"/>
                            </p:stCondLst>
                            <p:childTnLst>
                              <p:par>
                                <p:cTn id="12" presetID="42" presetClass="entr" presetSubtype="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750"/>
                                        <p:tgtEl>
                                          <p:spTgt spid="34"/>
                                        </p:tgtEl>
                                      </p:cBhvr>
                                    </p:animEffect>
                                    <p:anim calcmode="lin" valueType="num">
                                      <p:cBhvr>
                                        <p:cTn id="15" dur="750" fill="hold"/>
                                        <p:tgtEl>
                                          <p:spTgt spid="34"/>
                                        </p:tgtEl>
                                        <p:attrNameLst>
                                          <p:attrName>ppt_x</p:attrName>
                                        </p:attrNameLst>
                                      </p:cBhvr>
                                      <p:tavLst>
                                        <p:tav tm="0">
                                          <p:val>
                                            <p:strVal val="#ppt_x"/>
                                          </p:val>
                                        </p:tav>
                                        <p:tav tm="100000">
                                          <p:val>
                                            <p:strVal val="#ppt_x"/>
                                          </p:val>
                                        </p:tav>
                                      </p:tavLst>
                                    </p:anim>
                                    <p:anim calcmode="lin" valueType="num">
                                      <p:cBhvr>
                                        <p:cTn id="16" dur="750" fill="hold"/>
                                        <p:tgtEl>
                                          <p:spTgt spid="34"/>
                                        </p:tgtEl>
                                        <p:attrNameLst>
                                          <p:attrName>ppt_y</p:attrName>
                                        </p:attrNameLst>
                                      </p:cBhvr>
                                      <p:tavLst>
                                        <p:tav tm="0">
                                          <p:val>
                                            <p:strVal val="#ppt_y+.1"/>
                                          </p:val>
                                        </p:tav>
                                        <p:tav tm="100000">
                                          <p:val>
                                            <p:strVal val="#ppt_y"/>
                                          </p:val>
                                        </p:tav>
                                      </p:tavLst>
                                    </p:anim>
                                  </p:childTnLst>
                                </p:cTn>
                              </p:par>
                            </p:childTnLst>
                          </p:cTn>
                        </p:par>
                        <p:par>
                          <p:cTn id="17" fill="hold">
                            <p:stCondLst>
                              <p:cond delay="16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0"/>
                                        </p:tgtEl>
                                        <p:attrNameLst>
                                          <p:attrName>style.visibility</p:attrName>
                                        </p:attrNameLst>
                                      </p:cBhvr>
                                      <p:to>
                                        <p:strVal val="visible"/>
                                      </p:to>
                                    </p:set>
                                    <p:anim calcmode="lin" valueType="num">
                                      <p:cBhvr>
                                        <p:cTn id="20"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0"/>
                                        </p:tgtEl>
                                        <p:attrNameLst>
                                          <p:attrName>ppt_y</p:attrName>
                                        </p:attrNameLst>
                                      </p:cBhvr>
                                      <p:tavLst>
                                        <p:tav tm="0">
                                          <p:val>
                                            <p:strVal val="#ppt_y"/>
                                          </p:val>
                                        </p:tav>
                                        <p:tav tm="100000">
                                          <p:val>
                                            <p:strVal val="#ppt_y"/>
                                          </p:val>
                                        </p:tav>
                                      </p:tavLst>
                                    </p:anim>
                                    <p:anim calcmode="lin" valueType="num">
                                      <p:cBhvr>
                                        <p:cTn id="22"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0"/>
                                        </p:tgtEl>
                                      </p:cBhvr>
                                    </p:animEffect>
                                  </p:childTnLst>
                                </p:cTn>
                              </p:par>
                            </p:childTnLst>
                          </p:cTn>
                        </p:par>
                        <p:par>
                          <p:cTn id="25" fill="hold">
                            <p:stCondLst>
                              <p:cond delay="2600"/>
                            </p:stCondLst>
                            <p:childTnLst>
                              <p:par>
                                <p:cTn id="26" presetID="42" presetClass="entr" presetSubtype="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750"/>
                                        <p:tgtEl>
                                          <p:spTgt spid="69"/>
                                        </p:tgtEl>
                                      </p:cBhvr>
                                    </p:animEffect>
                                    <p:anim calcmode="lin" valueType="num">
                                      <p:cBhvr>
                                        <p:cTn id="29" dur="750" fill="hold"/>
                                        <p:tgtEl>
                                          <p:spTgt spid="69"/>
                                        </p:tgtEl>
                                        <p:attrNameLst>
                                          <p:attrName>ppt_x</p:attrName>
                                        </p:attrNameLst>
                                      </p:cBhvr>
                                      <p:tavLst>
                                        <p:tav tm="0">
                                          <p:val>
                                            <p:strVal val="#ppt_x"/>
                                          </p:val>
                                        </p:tav>
                                        <p:tav tm="100000">
                                          <p:val>
                                            <p:strVal val="#ppt_x"/>
                                          </p:val>
                                        </p:tav>
                                      </p:tavLst>
                                    </p:anim>
                                    <p:anim calcmode="lin" valueType="num">
                                      <p:cBhvr>
                                        <p:cTn id="30" dur="750" fill="hold"/>
                                        <p:tgtEl>
                                          <p:spTgt spid="69"/>
                                        </p:tgtEl>
                                        <p:attrNameLst>
                                          <p:attrName>ppt_y</p:attrName>
                                        </p:attrNameLst>
                                      </p:cBhvr>
                                      <p:tavLst>
                                        <p:tav tm="0">
                                          <p:val>
                                            <p:strVal val="#ppt_y+.1"/>
                                          </p:val>
                                        </p:tav>
                                        <p:tav tm="100000">
                                          <p:val>
                                            <p:strVal val="#ppt_y"/>
                                          </p:val>
                                        </p:tav>
                                      </p:tavLst>
                                    </p:anim>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850"/>
                            </p:stCondLst>
                            <p:childTnLst>
                              <p:par>
                                <p:cTn id="36" presetID="2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childTnLst>
                          </p:cTn>
                        </p:par>
                        <p:par>
                          <p:cTn id="39" fill="hold">
                            <p:stCondLst>
                              <p:cond delay="4350"/>
                            </p:stCondLst>
                            <p:childTnLst>
                              <p:par>
                                <p:cTn id="40" presetID="22" presetClass="entr" presetSubtype="8"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left)">
                                      <p:cBhvr>
                                        <p:cTn id="42" dur="500"/>
                                        <p:tgtEl>
                                          <p:spTgt spid="57"/>
                                        </p:tgtEl>
                                      </p:cBhvr>
                                    </p:animEffect>
                                  </p:childTnLst>
                                </p:cTn>
                              </p:par>
                            </p:childTnLst>
                          </p:cTn>
                        </p:par>
                        <p:par>
                          <p:cTn id="43" fill="hold">
                            <p:stCondLst>
                              <p:cond delay="4850"/>
                            </p:stCondLst>
                            <p:childTnLst>
                              <p:par>
                                <p:cTn id="44" presetID="22" presetClass="entr" presetSubtype="8"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childTnLst>
                          </p:cTn>
                        </p:par>
                        <p:par>
                          <p:cTn id="47" fill="hold">
                            <p:stCondLst>
                              <p:cond delay="5350"/>
                            </p:stCondLst>
                            <p:childTnLst>
                              <p:par>
                                <p:cTn id="48" presetID="22" presetClass="entr" presetSubtype="8"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left)">
                                      <p:cBhvr>
                                        <p:cTn id="50" dur="500"/>
                                        <p:tgtEl>
                                          <p:spTgt spid="61"/>
                                        </p:tgtEl>
                                      </p:cBhvr>
                                    </p:animEffect>
                                  </p:childTnLst>
                                </p:cTn>
                              </p:par>
                            </p:childTnLst>
                          </p:cTn>
                        </p:par>
                        <p:par>
                          <p:cTn id="51" fill="hold">
                            <p:stCondLst>
                              <p:cond delay="5850"/>
                            </p:stCondLst>
                            <p:childTnLst>
                              <p:par>
                                <p:cTn id="52" presetID="22" presetClass="entr" presetSubtype="8" fill="hold" nodeType="after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6350"/>
                            </p:stCondLst>
                            <p:childTnLst>
                              <p:par>
                                <p:cTn id="56" presetID="22" presetClass="entr" presetSubtype="8" fill="hold"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500"/>
                                        <p:tgtEl>
                                          <p:spTgt spid="65"/>
                                        </p:tgtEl>
                                      </p:cBhvr>
                                    </p:animEffect>
                                  </p:childTnLst>
                                </p:cTn>
                              </p:par>
                            </p:childTnLst>
                          </p:cTn>
                        </p:par>
                        <p:par>
                          <p:cTn id="59" fill="hold">
                            <p:stCondLst>
                              <p:cond delay="6850"/>
                            </p:stCondLst>
                            <p:childTnLst>
                              <p:par>
                                <p:cTn id="60" presetID="22" presetClass="entr" presetSubtype="8" fill="hold"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50" name="Group 30"/>
          <p:cNvGrpSpPr>
            <a:grpSpLocks/>
          </p:cNvGrpSpPr>
          <p:nvPr/>
        </p:nvGrpSpPr>
        <p:grpSpPr bwMode="auto">
          <a:xfrm>
            <a:off x="2305928" y="1177966"/>
            <a:ext cx="5714418" cy="3656517"/>
            <a:chOff x="816" y="850"/>
            <a:chExt cx="4292" cy="3195"/>
          </a:xfrm>
        </p:grpSpPr>
        <p:grpSp>
          <p:nvGrpSpPr>
            <p:cNvPr id="286751" name="Group 31"/>
            <p:cNvGrpSpPr>
              <a:grpSpLocks/>
            </p:cNvGrpSpPr>
            <p:nvPr/>
          </p:nvGrpSpPr>
          <p:grpSpPr bwMode="auto">
            <a:xfrm>
              <a:off x="975" y="1253"/>
              <a:ext cx="3853" cy="2541"/>
              <a:chOff x="0" y="0"/>
              <a:chExt cx="3853" cy="2541"/>
            </a:xfrm>
          </p:grpSpPr>
          <p:sp>
            <p:nvSpPr>
              <p:cNvPr id="286752" name="Arc 11"/>
              <p:cNvSpPr>
                <a:spLocks/>
              </p:cNvSpPr>
              <p:nvPr/>
            </p:nvSpPr>
            <p:spPr bwMode="auto">
              <a:xfrm>
                <a:off x="750" y="0"/>
                <a:ext cx="1306" cy="1215"/>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86753" name="Arc 39"/>
              <p:cNvSpPr>
                <a:spLocks/>
              </p:cNvSpPr>
              <p:nvPr/>
            </p:nvSpPr>
            <p:spPr bwMode="auto">
              <a:xfrm rot="413136">
                <a:off x="0" y="1250"/>
                <a:ext cx="1951" cy="766"/>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86754" name="Arc 40"/>
              <p:cNvSpPr>
                <a:spLocks/>
              </p:cNvSpPr>
              <p:nvPr/>
            </p:nvSpPr>
            <p:spPr bwMode="auto">
              <a:xfrm>
                <a:off x="1518" y="1248"/>
                <a:ext cx="847" cy="129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86755" name="Arc 41"/>
              <p:cNvSpPr>
                <a:spLocks/>
              </p:cNvSpPr>
              <p:nvPr/>
            </p:nvSpPr>
            <p:spPr bwMode="auto">
              <a:xfrm>
                <a:off x="1902" y="1171"/>
                <a:ext cx="1951" cy="749"/>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86756" name="Arc 42"/>
              <p:cNvSpPr>
                <a:spLocks/>
              </p:cNvSpPr>
              <p:nvPr/>
            </p:nvSpPr>
            <p:spPr bwMode="auto">
              <a:xfrm>
                <a:off x="2005" y="63"/>
                <a:ext cx="1193" cy="1233"/>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grpSp>
        <p:sp>
          <p:nvSpPr>
            <p:cNvPr id="286757" name="Oval 12"/>
            <p:cNvSpPr>
              <a:spLocks noChangeArrowheads="1"/>
            </p:cNvSpPr>
            <p:nvPr/>
          </p:nvSpPr>
          <p:spPr bwMode="auto">
            <a:xfrm>
              <a:off x="1209" y="1382"/>
              <a:ext cx="3424" cy="2270"/>
            </a:xfrm>
            <a:prstGeom prst="ellipse">
              <a:avLst/>
            </a:prstGeom>
            <a:gradFill rotWithShape="1">
              <a:gsLst>
                <a:gs pos="0">
                  <a:srgbClr val="0875F8"/>
                </a:gs>
                <a:gs pos="100000">
                  <a:srgbClr val="0E58C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8" name="Oval 13"/>
            <p:cNvSpPr>
              <a:spLocks noChangeArrowheads="1"/>
            </p:cNvSpPr>
            <p:nvPr/>
          </p:nvSpPr>
          <p:spPr bwMode="auto">
            <a:xfrm>
              <a:off x="1297" y="1406"/>
              <a:ext cx="3249" cy="2065"/>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9" name="Rectangle 77"/>
            <p:cNvSpPr>
              <a:spLocks noChangeArrowheads="1"/>
            </p:cNvSpPr>
            <p:nvPr/>
          </p:nvSpPr>
          <p:spPr bwMode="auto">
            <a:xfrm>
              <a:off x="2025" y="2155"/>
              <a:ext cx="1849" cy="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defTabSz="913615">
                <a:lnSpc>
                  <a:spcPct val="120000"/>
                </a:lnSpc>
              </a:pPr>
              <a:r>
                <a:rPr lang="zh-CN" altLang="en-US" sz="2400" b="1">
                  <a:solidFill>
                    <a:srgbClr val="000000"/>
                  </a:solidFill>
                  <a:ea typeface="微软雅黑" pitchFamily="34" charset="-122"/>
                </a:rPr>
                <a:t>此处添加文字内容</a:t>
              </a:r>
            </a:p>
          </p:txBody>
        </p:sp>
        <p:grpSp>
          <p:nvGrpSpPr>
            <p:cNvPr id="286760" name="Group 40"/>
            <p:cNvGrpSpPr>
              <a:grpSpLocks/>
            </p:cNvGrpSpPr>
            <p:nvPr/>
          </p:nvGrpSpPr>
          <p:grpSpPr bwMode="auto">
            <a:xfrm>
              <a:off x="3946" y="1440"/>
              <a:ext cx="1162" cy="1127"/>
              <a:chOff x="0" y="0"/>
              <a:chExt cx="1162" cy="1127"/>
            </a:xfrm>
          </p:grpSpPr>
          <p:sp>
            <p:nvSpPr>
              <p:cNvPr id="28676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6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63"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86764" name="Group 44"/>
              <p:cNvGrpSpPr>
                <a:grpSpLocks/>
              </p:cNvGrpSpPr>
              <p:nvPr/>
            </p:nvGrpSpPr>
            <p:grpSpPr bwMode="auto">
              <a:xfrm rot="-1297425" flipH="1" flipV="1">
                <a:off x="157" y="719"/>
                <a:ext cx="850" cy="204"/>
                <a:chOff x="0" y="0"/>
                <a:chExt cx="893" cy="246"/>
              </a:xfrm>
            </p:grpSpPr>
            <p:grpSp>
              <p:nvGrpSpPr>
                <p:cNvPr id="286765" name="Group 45"/>
                <p:cNvGrpSpPr>
                  <a:grpSpLocks/>
                </p:cNvGrpSpPr>
                <p:nvPr/>
              </p:nvGrpSpPr>
              <p:grpSpPr bwMode="auto">
                <a:xfrm>
                  <a:off x="0" y="0"/>
                  <a:ext cx="743" cy="185"/>
                  <a:chOff x="0" y="0"/>
                  <a:chExt cx="1118" cy="279"/>
                </a:xfrm>
              </p:grpSpPr>
              <p:sp>
                <p:nvSpPr>
                  <p:cNvPr id="28676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70" name="Group 50"/>
                <p:cNvGrpSpPr>
                  <a:grpSpLocks/>
                </p:cNvGrpSpPr>
                <p:nvPr/>
              </p:nvGrpSpPr>
              <p:grpSpPr bwMode="auto">
                <a:xfrm rot="1353540">
                  <a:off x="150" y="60"/>
                  <a:ext cx="743" cy="186"/>
                  <a:chOff x="0" y="0"/>
                  <a:chExt cx="1118" cy="279"/>
                </a:xfrm>
              </p:grpSpPr>
              <p:sp>
                <p:nvSpPr>
                  <p:cNvPr id="28677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75" name="Group 55"/>
            <p:cNvGrpSpPr>
              <a:grpSpLocks/>
            </p:cNvGrpSpPr>
            <p:nvPr/>
          </p:nvGrpSpPr>
          <p:grpSpPr bwMode="auto">
            <a:xfrm>
              <a:off x="816" y="1440"/>
              <a:ext cx="1162" cy="1127"/>
              <a:chOff x="0" y="0"/>
              <a:chExt cx="1162" cy="1127"/>
            </a:xfrm>
          </p:grpSpPr>
          <p:sp>
            <p:nvSpPr>
              <p:cNvPr id="28677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77"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78"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86779" name="Group 59"/>
              <p:cNvGrpSpPr>
                <a:grpSpLocks/>
              </p:cNvGrpSpPr>
              <p:nvPr/>
            </p:nvGrpSpPr>
            <p:grpSpPr bwMode="auto">
              <a:xfrm rot="-1297425" flipH="1" flipV="1">
                <a:off x="157" y="719"/>
                <a:ext cx="850" cy="204"/>
                <a:chOff x="0" y="0"/>
                <a:chExt cx="893" cy="246"/>
              </a:xfrm>
            </p:grpSpPr>
            <p:grpSp>
              <p:nvGrpSpPr>
                <p:cNvPr id="286780" name="Group 60"/>
                <p:cNvGrpSpPr>
                  <a:grpSpLocks/>
                </p:cNvGrpSpPr>
                <p:nvPr/>
              </p:nvGrpSpPr>
              <p:grpSpPr bwMode="auto">
                <a:xfrm>
                  <a:off x="0" y="0"/>
                  <a:ext cx="743" cy="185"/>
                  <a:chOff x="0" y="0"/>
                  <a:chExt cx="1118" cy="279"/>
                </a:xfrm>
              </p:grpSpPr>
              <p:sp>
                <p:nvSpPr>
                  <p:cNvPr id="28678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85" name="Group 65"/>
                <p:cNvGrpSpPr>
                  <a:grpSpLocks/>
                </p:cNvGrpSpPr>
                <p:nvPr/>
              </p:nvGrpSpPr>
              <p:grpSpPr bwMode="auto">
                <a:xfrm rot="1353540">
                  <a:off x="150" y="60"/>
                  <a:ext cx="743" cy="186"/>
                  <a:chOff x="0" y="0"/>
                  <a:chExt cx="1118" cy="279"/>
                </a:xfrm>
              </p:grpSpPr>
              <p:sp>
                <p:nvSpPr>
                  <p:cNvPr id="28678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90" name="Group 70"/>
            <p:cNvGrpSpPr>
              <a:grpSpLocks/>
            </p:cNvGrpSpPr>
            <p:nvPr/>
          </p:nvGrpSpPr>
          <p:grpSpPr bwMode="auto">
            <a:xfrm>
              <a:off x="1298" y="2769"/>
              <a:ext cx="1316" cy="1276"/>
              <a:chOff x="0" y="0"/>
              <a:chExt cx="1162" cy="1127"/>
            </a:xfrm>
          </p:grpSpPr>
          <p:sp>
            <p:nvSpPr>
              <p:cNvPr id="28679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9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800" b="1">
                    <a:solidFill>
                      <a:srgbClr val="000000"/>
                    </a:solidFill>
                    <a:ea typeface="微软雅黑" pitchFamily="34" charset="-122"/>
                  </a:rPr>
                  <a:t>单击此处</a:t>
                </a:r>
              </a:p>
              <a:p>
                <a:pPr defTabSz="913615"/>
                <a:r>
                  <a:rPr lang="zh-CN" altLang="en-US" sz="1800" b="1">
                    <a:solidFill>
                      <a:srgbClr val="000000"/>
                    </a:solidFill>
                    <a:ea typeface="微软雅黑" pitchFamily="34" charset="-122"/>
                  </a:rPr>
                  <a:t>添加文字</a:t>
                </a:r>
              </a:p>
            </p:txBody>
          </p:sp>
          <p:pic>
            <p:nvPicPr>
              <p:cNvPr id="286793"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86794" name="Group 74"/>
              <p:cNvGrpSpPr>
                <a:grpSpLocks/>
              </p:cNvGrpSpPr>
              <p:nvPr/>
            </p:nvGrpSpPr>
            <p:grpSpPr bwMode="auto">
              <a:xfrm rot="-1297425" flipH="1" flipV="1">
                <a:off x="157" y="719"/>
                <a:ext cx="850" cy="204"/>
                <a:chOff x="0" y="0"/>
                <a:chExt cx="893" cy="246"/>
              </a:xfrm>
            </p:grpSpPr>
            <p:grpSp>
              <p:nvGrpSpPr>
                <p:cNvPr id="286795" name="Group 75"/>
                <p:cNvGrpSpPr>
                  <a:grpSpLocks/>
                </p:cNvGrpSpPr>
                <p:nvPr/>
              </p:nvGrpSpPr>
              <p:grpSpPr bwMode="auto">
                <a:xfrm>
                  <a:off x="0" y="0"/>
                  <a:ext cx="743" cy="185"/>
                  <a:chOff x="0" y="0"/>
                  <a:chExt cx="1118" cy="279"/>
                </a:xfrm>
              </p:grpSpPr>
              <p:sp>
                <p:nvSpPr>
                  <p:cNvPr id="28679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00" name="Group 80"/>
                <p:cNvGrpSpPr>
                  <a:grpSpLocks/>
                </p:cNvGrpSpPr>
                <p:nvPr/>
              </p:nvGrpSpPr>
              <p:grpSpPr bwMode="auto">
                <a:xfrm rot="1353540">
                  <a:off x="150" y="60"/>
                  <a:ext cx="743" cy="186"/>
                  <a:chOff x="0" y="0"/>
                  <a:chExt cx="1118" cy="279"/>
                </a:xfrm>
              </p:grpSpPr>
              <p:sp>
                <p:nvSpPr>
                  <p:cNvPr id="28680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05" name="Group 85"/>
            <p:cNvGrpSpPr>
              <a:grpSpLocks/>
            </p:cNvGrpSpPr>
            <p:nvPr/>
          </p:nvGrpSpPr>
          <p:grpSpPr bwMode="auto">
            <a:xfrm>
              <a:off x="3294" y="2769"/>
              <a:ext cx="1316" cy="1276"/>
              <a:chOff x="0" y="0"/>
              <a:chExt cx="1162" cy="1127"/>
            </a:xfrm>
          </p:grpSpPr>
          <p:sp>
            <p:nvSpPr>
              <p:cNvPr id="2868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07" name="Oval 52"/>
              <p:cNvSpPr>
                <a:spLocks noChangeArrowheads="1"/>
              </p:cNvSpPr>
              <p:nvPr/>
            </p:nvSpPr>
            <p:spPr bwMode="auto">
              <a:xfrm>
                <a:off x="88" y="0"/>
                <a:ext cx="986" cy="978"/>
              </a:xfrm>
              <a:prstGeom prst="ellipse">
                <a:avLst/>
              </a:prstGeom>
              <a:gradFill rotWithShape="1">
                <a:gsLst>
                  <a:gs pos="0">
                    <a:srgbClr val="3399FF"/>
                  </a:gs>
                  <a:gs pos="100000">
                    <a:srgbClr val="0E58C4"/>
                  </a:gs>
                </a:gsLst>
                <a:lin ang="18900000" scaled="1"/>
              </a:gradFill>
              <a:ln w="9525">
                <a:solidFill>
                  <a:srgbClr val="0875F8"/>
                </a:solidFill>
                <a:round/>
                <a:headEnd/>
                <a:tailEnd/>
              </a:ln>
            </p:spPr>
            <p:txBody>
              <a:bodyPr wrap="none" lIns="115160" tIns="57580" rIns="115160" bIns="57580" anchor="ctr"/>
              <a:lstStyle/>
              <a:p>
                <a:pPr defTabSz="913615"/>
                <a:r>
                  <a:rPr lang="zh-CN" altLang="en-US" sz="1800" b="1">
                    <a:solidFill>
                      <a:srgbClr val="FFFFFF"/>
                    </a:solidFill>
                    <a:ea typeface="微软雅黑" pitchFamily="34" charset="-122"/>
                  </a:rPr>
                  <a:t>单击此处</a:t>
                </a:r>
              </a:p>
              <a:p>
                <a:pPr defTabSz="913615"/>
                <a:r>
                  <a:rPr lang="zh-CN" altLang="en-US" sz="1800" b="1">
                    <a:solidFill>
                      <a:srgbClr val="FFFFFF"/>
                    </a:solidFill>
                    <a:ea typeface="微软雅黑" pitchFamily="34" charset="-122"/>
                  </a:rPr>
                  <a:t>添加文字</a:t>
                </a:r>
              </a:p>
            </p:txBody>
          </p:sp>
          <p:pic>
            <p:nvPicPr>
              <p:cNvPr id="286808"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86809" name="Group 89"/>
              <p:cNvGrpSpPr>
                <a:grpSpLocks/>
              </p:cNvGrpSpPr>
              <p:nvPr/>
            </p:nvGrpSpPr>
            <p:grpSpPr bwMode="auto">
              <a:xfrm rot="-1297425" flipH="1" flipV="1">
                <a:off x="157" y="719"/>
                <a:ext cx="850" cy="204"/>
                <a:chOff x="0" y="0"/>
                <a:chExt cx="893" cy="246"/>
              </a:xfrm>
            </p:grpSpPr>
            <p:grpSp>
              <p:nvGrpSpPr>
                <p:cNvPr id="286810" name="Group 90"/>
                <p:cNvGrpSpPr>
                  <a:grpSpLocks/>
                </p:cNvGrpSpPr>
                <p:nvPr/>
              </p:nvGrpSpPr>
              <p:grpSpPr bwMode="auto">
                <a:xfrm>
                  <a:off x="0" y="0"/>
                  <a:ext cx="743" cy="185"/>
                  <a:chOff x="0" y="0"/>
                  <a:chExt cx="1118" cy="279"/>
                </a:xfrm>
              </p:grpSpPr>
              <p:sp>
                <p:nvSpPr>
                  <p:cNvPr id="28681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15" name="Group 95"/>
                <p:cNvGrpSpPr>
                  <a:grpSpLocks/>
                </p:cNvGrpSpPr>
                <p:nvPr/>
              </p:nvGrpSpPr>
              <p:grpSpPr bwMode="auto">
                <a:xfrm rot="1353540">
                  <a:off x="150" y="60"/>
                  <a:ext cx="743" cy="186"/>
                  <a:chOff x="0" y="0"/>
                  <a:chExt cx="1118" cy="279"/>
                </a:xfrm>
              </p:grpSpPr>
              <p:sp>
                <p:nvSpPr>
                  <p:cNvPr id="28681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20" name="Group 100"/>
            <p:cNvGrpSpPr>
              <a:grpSpLocks/>
            </p:cNvGrpSpPr>
            <p:nvPr/>
          </p:nvGrpSpPr>
          <p:grpSpPr bwMode="auto">
            <a:xfrm>
              <a:off x="2454" y="850"/>
              <a:ext cx="1044" cy="1012"/>
              <a:chOff x="0" y="0"/>
              <a:chExt cx="1162" cy="1127"/>
            </a:xfrm>
          </p:grpSpPr>
          <p:sp>
            <p:nvSpPr>
              <p:cNvPr id="28682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2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823"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86824" name="Group 104"/>
              <p:cNvGrpSpPr>
                <a:grpSpLocks/>
              </p:cNvGrpSpPr>
              <p:nvPr/>
            </p:nvGrpSpPr>
            <p:grpSpPr bwMode="auto">
              <a:xfrm rot="-1297425" flipH="1" flipV="1">
                <a:off x="157" y="719"/>
                <a:ext cx="850" cy="204"/>
                <a:chOff x="0" y="0"/>
                <a:chExt cx="893" cy="246"/>
              </a:xfrm>
            </p:grpSpPr>
            <p:grpSp>
              <p:nvGrpSpPr>
                <p:cNvPr id="286825" name="Group 105"/>
                <p:cNvGrpSpPr>
                  <a:grpSpLocks/>
                </p:cNvGrpSpPr>
                <p:nvPr/>
              </p:nvGrpSpPr>
              <p:grpSpPr bwMode="auto">
                <a:xfrm>
                  <a:off x="0" y="0"/>
                  <a:ext cx="743" cy="185"/>
                  <a:chOff x="0" y="0"/>
                  <a:chExt cx="1118" cy="279"/>
                </a:xfrm>
              </p:grpSpPr>
              <p:sp>
                <p:nvSpPr>
                  <p:cNvPr id="28682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30" name="Group 110"/>
                <p:cNvGrpSpPr>
                  <a:grpSpLocks/>
                </p:cNvGrpSpPr>
                <p:nvPr/>
              </p:nvGrpSpPr>
              <p:grpSpPr bwMode="auto">
                <a:xfrm rot="1353540">
                  <a:off x="150" y="60"/>
                  <a:ext cx="743" cy="186"/>
                  <a:chOff x="0" y="0"/>
                  <a:chExt cx="1118" cy="279"/>
                </a:xfrm>
              </p:grpSpPr>
              <p:sp>
                <p:nvSpPr>
                  <p:cNvPr id="28683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pic>
        <p:nvPicPr>
          <p:cNvPr id="286835" name="Picture 115" descr="女03"/>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62343" y="1601472"/>
            <a:ext cx="1488142" cy="3409472"/>
          </a:xfrm>
          <a:prstGeom prst="rect">
            <a:avLst/>
          </a:prstGeom>
          <a:noFill/>
          <a:extLst>
            <a:ext uri="{909E8E84-426E-40DD-AFC4-6F175D3DCCD1}">
              <a14:hiddenFill xmlns:a14="http://schemas.microsoft.com/office/drawing/2010/main" xmlns="">
                <a:solidFill>
                  <a:srgbClr val="FFFFFF"/>
                </a:solidFill>
              </a14:hiddenFill>
            </a:ext>
          </a:extLst>
        </p:spPr>
      </p:pic>
      <p:sp>
        <p:nvSpPr>
          <p:cNvPr id="94"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4"/>
                                        </p:tgtEl>
                                        <p:attrNameLst>
                                          <p:attrName>style.visibility</p:attrName>
                                        </p:attrNameLst>
                                      </p:cBhvr>
                                      <p:to>
                                        <p:strVal val="visible"/>
                                      </p:to>
                                    </p:set>
                                    <p:anim by="(-#ppt_w*2)" calcmode="lin" valueType="num">
                                      <p:cBhvr rctx="PPT">
                                        <p:cTn id="7" dur="250" autoRev="1" fill="hold">
                                          <p:stCondLst>
                                            <p:cond delay="0"/>
                                          </p:stCondLst>
                                        </p:cTn>
                                        <p:tgtEl>
                                          <p:spTgt spid="94"/>
                                        </p:tgtEl>
                                        <p:attrNameLst>
                                          <p:attrName>ppt_w</p:attrName>
                                        </p:attrNameLst>
                                      </p:cBhvr>
                                    </p:anim>
                                    <p:anim by="(#ppt_w*0.50)" calcmode="lin" valueType="num">
                                      <p:cBhvr>
                                        <p:cTn id="8" dur="250" decel="50000" autoRev="1" fill="hold">
                                          <p:stCondLst>
                                            <p:cond delay="0"/>
                                          </p:stCondLst>
                                        </p:cTn>
                                        <p:tgtEl>
                                          <p:spTgt spid="94"/>
                                        </p:tgtEl>
                                        <p:attrNameLst>
                                          <p:attrName>ppt_x</p:attrName>
                                        </p:attrNameLst>
                                      </p:cBhvr>
                                    </p:anim>
                                    <p:anim from="(-#ppt_h/2)" to="(#ppt_y)" calcmode="lin" valueType="num">
                                      <p:cBhvr>
                                        <p:cTn id="9" dur="500" fill="hold">
                                          <p:stCondLst>
                                            <p:cond delay="0"/>
                                          </p:stCondLst>
                                        </p:cTn>
                                        <p:tgtEl>
                                          <p:spTgt spid="94"/>
                                        </p:tgtEl>
                                        <p:attrNameLst>
                                          <p:attrName>ppt_y</p:attrName>
                                        </p:attrNameLst>
                                      </p:cBhvr>
                                    </p:anim>
                                    <p:animRot by="21600000">
                                      <p:cBhvr>
                                        <p:cTn id="10" dur="500" fill="hold">
                                          <p:stCondLst>
                                            <p:cond delay="0"/>
                                          </p:stCondLst>
                                        </p:cTn>
                                        <p:tgtEl>
                                          <p:spTgt spid="94"/>
                                        </p:tgtEl>
                                        <p:attrNameLst>
                                          <p:attrName>r</p:attrName>
                                        </p:attrNameLst>
                                      </p:cBhvr>
                                    </p:animRot>
                                  </p:childTnLst>
                                </p:cTn>
                              </p:par>
                            </p:childTnLst>
                          </p:cTn>
                        </p:par>
                        <p:par>
                          <p:cTn id="11" fill="hold">
                            <p:stCondLst>
                              <p:cond delay="900"/>
                            </p:stCondLst>
                            <p:childTnLst>
                              <p:par>
                                <p:cTn id="12" presetID="47" presetClass="entr" presetSubtype="0" fill="hold" nodeType="afterEffect">
                                  <p:stCondLst>
                                    <p:cond delay="0"/>
                                  </p:stCondLst>
                                  <p:childTnLst>
                                    <p:set>
                                      <p:cBhvr>
                                        <p:cTn id="13" dur="1" fill="hold">
                                          <p:stCondLst>
                                            <p:cond delay="0"/>
                                          </p:stCondLst>
                                        </p:cTn>
                                        <p:tgtEl>
                                          <p:spTgt spid="286835"/>
                                        </p:tgtEl>
                                        <p:attrNameLst>
                                          <p:attrName>style.visibility</p:attrName>
                                        </p:attrNameLst>
                                      </p:cBhvr>
                                      <p:to>
                                        <p:strVal val="visible"/>
                                      </p:to>
                                    </p:set>
                                    <p:animEffect transition="in" filter="fade">
                                      <p:cBhvr>
                                        <p:cTn id="14" dur="1000"/>
                                        <p:tgtEl>
                                          <p:spTgt spid="286835"/>
                                        </p:tgtEl>
                                      </p:cBhvr>
                                    </p:animEffect>
                                    <p:anim calcmode="lin" valueType="num">
                                      <p:cBhvr>
                                        <p:cTn id="15" dur="1000" fill="hold"/>
                                        <p:tgtEl>
                                          <p:spTgt spid="286835"/>
                                        </p:tgtEl>
                                        <p:attrNameLst>
                                          <p:attrName>ppt_x</p:attrName>
                                        </p:attrNameLst>
                                      </p:cBhvr>
                                      <p:tavLst>
                                        <p:tav tm="0">
                                          <p:val>
                                            <p:strVal val="#ppt_x"/>
                                          </p:val>
                                        </p:tav>
                                        <p:tav tm="100000">
                                          <p:val>
                                            <p:strVal val="#ppt_x"/>
                                          </p:val>
                                        </p:tav>
                                      </p:tavLst>
                                    </p:anim>
                                    <p:anim calcmode="lin" valueType="num">
                                      <p:cBhvr>
                                        <p:cTn id="16" dur="1000" fill="hold"/>
                                        <p:tgtEl>
                                          <p:spTgt spid="286835"/>
                                        </p:tgtEl>
                                        <p:attrNameLst>
                                          <p:attrName>ppt_y</p:attrName>
                                        </p:attrNameLst>
                                      </p:cBhvr>
                                      <p:tavLst>
                                        <p:tav tm="0">
                                          <p:val>
                                            <p:strVal val="#ppt_y-.1"/>
                                          </p:val>
                                        </p:tav>
                                        <p:tav tm="100000">
                                          <p:val>
                                            <p:strVal val="#ppt_y"/>
                                          </p:val>
                                        </p:tav>
                                      </p:tavLst>
                                    </p:anim>
                                  </p:childTnLst>
                                </p:cTn>
                              </p:par>
                            </p:childTnLst>
                          </p:cTn>
                        </p:par>
                        <p:par>
                          <p:cTn id="17" fill="hold">
                            <p:stCondLst>
                              <p:cond delay="1900"/>
                            </p:stCondLst>
                            <p:childTnLst>
                              <p:par>
                                <p:cTn id="18" presetID="21" presetClass="entr" presetSubtype="1" fill="hold" nodeType="afterEffect">
                                  <p:stCondLst>
                                    <p:cond delay="0"/>
                                  </p:stCondLst>
                                  <p:childTnLst>
                                    <p:set>
                                      <p:cBhvr>
                                        <p:cTn id="19" dur="1" fill="hold">
                                          <p:stCondLst>
                                            <p:cond delay="0"/>
                                          </p:stCondLst>
                                        </p:cTn>
                                        <p:tgtEl>
                                          <p:spTgt spid="286750"/>
                                        </p:tgtEl>
                                        <p:attrNameLst>
                                          <p:attrName>style.visibility</p:attrName>
                                        </p:attrNameLst>
                                      </p:cBhvr>
                                      <p:to>
                                        <p:strVal val="visible"/>
                                      </p:to>
                                    </p:set>
                                    <p:animEffect transition="in" filter="wheel(1)">
                                      <p:cBhvr>
                                        <p:cTn id="20" dur="2000"/>
                                        <p:tgtEl>
                                          <p:spTgt spid="286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087492" y="2713666"/>
            <a:ext cx="1553498" cy="1398556"/>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6" name="矩形​​ 46"/>
            <p:cNvSpPr>
              <a:spLocks noChangeArrowheads="1"/>
            </p:cNvSpPr>
            <p:nvPr/>
          </p:nvSpPr>
          <p:spPr bwMode="auto">
            <a:xfrm>
              <a:off x="5109482" y="3340023"/>
              <a:ext cx="765158" cy="611185"/>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9" name="椭圆 8"/>
          <p:cNvGrpSpPr>
            <a:grpSpLocks/>
          </p:cNvGrpSpPr>
          <p:nvPr/>
        </p:nvGrpSpPr>
        <p:grpSpPr bwMode="auto">
          <a:xfrm>
            <a:off x="1136584" y="4544584"/>
            <a:ext cx="3565998" cy="466360"/>
            <a:chOff x="745" y="2788"/>
            <a:chExt cx="2246" cy="326"/>
          </a:xfrm>
        </p:grpSpPr>
        <p:pic>
          <p:nvPicPr>
            <p:cNvPr id="217201" name="椭圆 8"/>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745" y="2788"/>
              <a:ext cx="2246" cy="326"/>
            </a:xfrm>
            <a:prstGeom prst="rect">
              <a:avLst/>
            </a:prstGeom>
            <a:noFill/>
            <a:extLst>
              <a:ext uri="{909E8E84-426E-40DD-AFC4-6F175D3DCCD1}">
                <a14:hiddenFill xmlns:a14="http://schemas.microsoft.com/office/drawing/2010/main" xmlns="">
                  <a:solidFill>
                    <a:srgbClr val="FFFFFF"/>
                  </a:solidFill>
                </a14:hiddenFill>
              </a:ext>
            </a:extLst>
          </p:spPr>
        </p:pic>
        <p:sp>
          <p:nvSpPr>
            <p:cNvPr id="217202" name="Text Box 114"/>
            <p:cNvSpPr txBox="1">
              <a:spLocks noChangeArrowheads="1"/>
            </p:cNvSpPr>
            <p:nvPr/>
          </p:nvSpPr>
          <p:spPr bwMode="auto">
            <a:xfrm rot="10800000">
              <a:off x="1076" y="2838"/>
              <a:ext cx="1583" cy="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10800000"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FFFFFF"/>
                </a:solidFill>
                <a:latin typeface="Calibri" pitchFamily="34" charset="0"/>
                <a:ea typeface="宋体" pitchFamily="2" charset="-122"/>
              </a:endParaRPr>
            </a:p>
          </p:txBody>
        </p:sp>
      </p:grpSp>
      <p:grpSp>
        <p:nvGrpSpPr>
          <p:cNvPr id="10" name="组合 43"/>
          <p:cNvGrpSpPr/>
          <p:nvPr/>
        </p:nvGrpSpPr>
        <p:grpSpPr>
          <a:xfrm>
            <a:off x="3006931" y="1475107"/>
            <a:ext cx="1329033" cy="1195999"/>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2" name="矩形​​ 44"/>
            <p:cNvSpPr>
              <a:spLocks noChangeArrowheads="1"/>
            </p:cNvSpPr>
            <p:nvPr/>
          </p:nvSpPr>
          <p:spPr bwMode="auto">
            <a:xfrm>
              <a:off x="4999040" y="1288973"/>
              <a:ext cx="811417" cy="648394"/>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529215" y="2945869"/>
            <a:ext cx="2016114" cy="1815025"/>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rgbClr val="136CBD"/>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7" name="矩形​​ 45"/>
            <p:cNvSpPr>
              <a:spLocks noChangeArrowheads="1"/>
            </p:cNvSpPr>
            <p:nvPr/>
          </p:nvSpPr>
          <p:spPr bwMode="auto">
            <a:xfrm>
              <a:off x="3298658" y="3248049"/>
              <a:ext cx="516478" cy="412548"/>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6742635" y="1374593"/>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grpSp>
        <p:nvGrpSpPr>
          <p:cNvPr id="21" name="组合 42"/>
          <p:cNvGrpSpPr/>
          <p:nvPr/>
        </p:nvGrpSpPr>
        <p:grpSpPr>
          <a:xfrm>
            <a:off x="1541800" y="1252767"/>
            <a:ext cx="1863300" cy="1678057"/>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4" name="矩形​​ 43"/>
            <p:cNvSpPr>
              <a:spLocks noChangeArrowheads="1"/>
            </p:cNvSpPr>
            <p:nvPr/>
          </p:nvSpPr>
          <p:spPr bwMode="auto">
            <a:xfrm>
              <a:off x="3335243" y="1495348"/>
              <a:ext cx="443310" cy="348935"/>
            </a:xfrm>
            <a:prstGeom prst="rect">
              <a:avLst/>
            </a:prstGeom>
            <a:noFill/>
            <a:ln>
              <a:noFill/>
            </a:ln>
            <a:sp3d extrusionH="323850"/>
            <a:extLst/>
          </p:spPr>
          <p:txBody>
            <a:bodyPr wrap="none">
              <a:spAutoFit/>
            </a:bodyPr>
            <a:lstStyle/>
            <a:p>
              <a:pPr>
                <a:defRPr/>
              </a:pPr>
              <a:r>
                <a:rPr lang="zh-CN" altLang="en-US" sz="1100" kern="0" dirty="0">
                  <a:solidFill>
                    <a:prstClr val="black"/>
                  </a:solidFill>
                  <a:latin typeface="微软雅黑" pitchFamily="34" charset="-122"/>
                  <a:ea typeface="微软雅黑" pitchFamily="34" charset="-122"/>
                  <a:cs typeface="Arial Unicode MS" pitchFamily="34" charset="-122"/>
                </a:rPr>
                <a:t>点击录</a:t>
              </a:r>
              <a:endParaRPr lang="en-US" altLang="zh-CN" sz="11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10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096488" y="1600212"/>
            <a:ext cx="2375232" cy="22687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6" name="任意多边形 25"/>
          <p:cNvSpPr/>
          <p:nvPr/>
        </p:nvSpPr>
        <p:spPr>
          <a:xfrm flipV="1">
            <a:off x="4092708" y="3972347"/>
            <a:ext cx="2376492" cy="22561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7" name="TextBox 48"/>
          <p:cNvSpPr txBox="1">
            <a:spLocks noChangeArrowheads="1"/>
          </p:cNvSpPr>
          <p:nvPr/>
        </p:nvSpPr>
        <p:spPr bwMode="auto">
          <a:xfrm>
            <a:off x="6815719" y="3967305"/>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8" name="TextBox 49"/>
          <p:cNvSpPr txBox="1">
            <a:spLocks noChangeArrowheads="1"/>
          </p:cNvSpPr>
          <p:nvPr/>
        </p:nvSpPr>
        <p:spPr bwMode="auto">
          <a:xfrm>
            <a:off x="6023135" y="2152281"/>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TextBox 53"/>
          <p:cNvSpPr txBox="1">
            <a:spLocks noChangeArrowheads="1"/>
          </p:cNvSpPr>
          <p:nvPr/>
        </p:nvSpPr>
        <p:spPr bwMode="auto">
          <a:xfrm>
            <a:off x="6093698" y="3153065"/>
            <a:ext cx="1204627" cy="499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30" name="任意多边形 29"/>
          <p:cNvSpPr/>
          <p:nvPr/>
        </p:nvSpPr>
        <p:spPr>
          <a:xfrm>
            <a:off x="2885560" y="2409410"/>
            <a:ext cx="280869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31" name="任意多边形 30"/>
          <p:cNvSpPr/>
          <p:nvPr/>
        </p:nvSpPr>
        <p:spPr>
          <a:xfrm flipV="1">
            <a:off x="2918323" y="3155586"/>
            <a:ext cx="280617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3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by="(-#ppt_w*2)" calcmode="lin" valueType="num">
                                      <p:cBhvr rctx="PPT">
                                        <p:cTn id="7" dur="250" autoRev="1" fill="hold">
                                          <p:stCondLst>
                                            <p:cond delay="0"/>
                                          </p:stCondLst>
                                        </p:cTn>
                                        <p:tgtEl>
                                          <p:spTgt spid="38"/>
                                        </p:tgtEl>
                                        <p:attrNameLst>
                                          <p:attrName>ppt_w</p:attrName>
                                        </p:attrNameLst>
                                      </p:cBhvr>
                                    </p:anim>
                                    <p:anim by="(#ppt_w*0.50)" calcmode="lin" valueType="num">
                                      <p:cBhvr>
                                        <p:cTn id="8" dur="250" decel="50000" autoRev="1" fill="hold">
                                          <p:stCondLst>
                                            <p:cond delay="0"/>
                                          </p:stCondLst>
                                        </p:cTn>
                                        <p:tgtEl>
                                          <p:spTgt spid="38"/>
                                        </p:tgtEl>
                                        <p:attrNameLst>
                                          <p:attrName>ppt_x</p:attrName>
                                        </p:attrNameLst>
                                      </p:cBhvr>
                                    </p:anim>
                                    <p:anim from="(-#ppt_h/2)" to="(#ppt_y)" calcmode="lin" valueType="num">
                                      <p:cBhvr>
                                        <p:cTn id="9" dur="500" fill="hold">
                                          <p:stCondLst>
                                            <p:cond delay="0"/>
                                          </p:stCondLst>
                                        </p:cTn>
                                        <p:tgtEl>
                                          <p:spTgt spid="38"/>
                                        </p:tgtEl>
                                        <p:attrNameLst>
                                          <p:attrName>ppt_y</p:attrName>
                                        </p:attrNameLst>
                                      </p:cBhvr>
                                    </p:anim>
                                    <p:animRot by="21600000">
                                      <p:cBhvr>
                                        <p:cTn id="10" dur="500" fill="hold">
                                          <p:stCondLst>
                                            <p:cond delay="0"/>
                                          </p:stCondLst>
                                        </p:cTn>
                                        <p:tgtEl>
                                          <p:spTgt spid="38"/>
                                        </p:tgtEl>
                                        <p:attrNameLst>
                                          <p:attrName>r</p:attrName>
                                        </p:attrNameLst>
                                      </p:cBhvr>
                                    </p:animRot>
                                  </p:childTnLst>
                                </p:cTn>
                              </p:par>
                            </p:childTnLst>
                          </p:cTn>
                        </p:par>
                        <p:par>
                          <p:cTn id="11" fill="hold">
                            <p:stCondLst>
                              <p:cond delay="900"/>
                            </p:stCondLst>
                            <p:childTnLst>
                              <p:par>
                                <p:cTn id="12" presetID="2" presetClass="entr" presetSubtype="9"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250" fill="hold"/>
                                        <p:tgtEl>
                                          <p:spTgt spid="21"/>
                                        </p:tgtEl>
                                        <p:attrNameLst>
                                          <p:attrName>ppt_x</p:attrName>
                                        </p:attrNameLst>
                                      </p:cBhvr>
                                      <p:tavLst>
                                        <p:tav tm="0">
                                          <p:val>
                                            <p:strVal val="0-#ppt_w/2"/>
                                          </p:val>
                                        </p:tav>
                                        <p:tav tm="100000">
                                          <p:val>
                                            <p:strVal val="#ppt_x"/>
                                          </p:val>
                                        </p:tav>
                                      </p:tavLst>
                                    </p:anim>
                                    <p:anim calcmode="lin" valueType="num">
                                      <p:cBhvr additive="base">
                                        <p:cTn id="15" dur="250" fill="hold"/>
                                        <p:tgtEl>
                                          <p:spTgt spid="21"/>
                                        </p:tgtEl>
                                        <p:attrNameLst>
                                          <p:attrName>ppt_y</p:attrName>
                                        </p:attrNameLst>
                                      </p:cBhvr>
                                      <p:tavLst>
                                        <p:tav tm="0">
                                          <p:val>
                                            <p:strVal val="0-#ppt_h/2"/>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1+#ppt_w/2"/>
                                          </p:val>
                                        </p:tav>
                                        <p:tav tm="100000">
                                          <p:val>
                                            <p:strVal val="#ppt_x"/>
                                          </p:val>
                                        </p:tav>
                                      </p:tavLst>
                                    </p:anim>
                                    <p:anim calcmode="lin" valueType="num">
                                      <p:cBhvr additive="base">
                                        <p:cTn id="19" dur="25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0-#ppt_w/2"/>
                                          </p:val>
                                        </p:tav>
                                        <p:tav tm="100000">
                                          <p:val>
                                            <p:strVal val="#ppt_x"/>
                                          </p:val>
                                        </p:tav>
                                      </p:tavLst>
                                    </p:anim>
                                    <p:anim calcmode="lin" valueType="num">
                                      <p:cBhvr additive="base">
                                        <p:cTn id="23" dur="25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250" fill="hold"/>
                                        <p:tgtEl>
                                          <p:spTgt spid="4"/>
                                        </p:tgtEl>
                                        <p:attrNameLst>
                                          <p:attrName>ppt_x</p:attrName>
                                        </p:attrNameLst>
                                      </p:cBhvr>
                                      <p:tavLst>
                                        <p:tav tm="0">
                                          <p:val>
                                            <p:strVal val="1+#ppt_w/2"/>
                                          </p:val>
                                        </p:tav>
                                        <p:tav tm="100000">
                                          <p:val>
                                            <p:strVal val="#ppt_x"/>
                                          </p:val>
                                        </p:tav>
                                      </p:tavLst>
                                    </p:anim>
                                    <p:anim calcmode="lin" valueType="num">
                                      <p:cBhvr additive="base">
                                        <p:cTn id="27" dur="250" fill="hold"/>
                                        <p:tgtEl>
                                          <p:spTgt spid="4"/>
                                        </p:tgtEl>
                                        <p:attrNameLst>
                                          <p:attrName>ppt_y</p:attrName>
                                        </p:attrNameLst>
                                      </p:cBhvr>
                                      <p:tavLst>
                                        <p:tav tm="0">
                                          <p:val>
                                            <p:strVal val="1+#ppt_h/2"/>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14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8"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nodeType="withEffect">
                                  <p:stCondLst>
                                    <p:cond delay="25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childTnLst>
                          </p:cTn>
                        </p:par>
                        <p:par>
                          <p:cTn id="46" fill="hold">
                            <p:stCondLst>
                              <p:cond delay="2150"/>
                            </p:stCondLst>
                            <p:childTnLst>
                              <p:par>
                                <p:cTn id="47" presetID="2" presetClass="entr" presetSubtype="2"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250" fill="hold"/>
                                        <p:tgtEl>
                                          <p:spTgt spid="20"/>
                                        </p:tgtEl>
                                        <p:attrNameLst>
                                          <p:attrName>ppt_x</p:attrName>
                                        </p:attrNameLst>
                                      </p:cBhvr>
                                      <p:tavLst>
                                        <p:tav tm="0">
                                          <p:val>
                                            <p:strVal val="1+#ppt_w/2"/>
                                          </p:val>
                                        </p:tav>
                                        <p:tav tm="100000">
                                          <p:val>
                                            <p:strVal val="#ppt_x"/>
                                          </p:val>
                                        </p:tav>
                                      </p:tavLst>
                                    </p:anim>
                                    <p:anim calcmode="lin" valueType="num">
                                      <p:cBhvr additive="base">
                                        <p:cTn id="50" dur="25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250" fill="hold"/>
                                        <p:tgtEl>
                                          <p:spTgt spid="28"/>
                                        </p:tgtEl>
                                        <p:attrNameLst>
                                          <p:attrName>ppt_x</p:attrName>
                                        </p:attrNameLst>
                                      </p:cBhvr>
                                      <p:tavLst>
                                        <p:tav tm="0">
                                          <p:val>
                                            <p:strVal val="1+#ppt_w/2"/>
                                          </p:val>
                                        </p:tav>
                                        <p:tav tm="100000">
                                          <p:val>
                                            <p:strVal val="#ppt_x"/>
                                          </p:val>
                                        </p:tav>
                                      </p:tavLst>
                                    </p:anim>
                                    <p:anim calcmode="lin" valueType="num">
                                      <p:cBhvr additive="base">
                                        <p:cTn id="54" dur="25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250" fill="hold"/>
                                        <p:tgtEl>
                                          <p:spTgt spid="29"/>
                                        </p:tgtEl>
                                        <p:attrNameLst>
                                          <p:attrName>ppt_x</p:attrName>
                                        </p:attrNameLst>
                                      </p:cBhvr>
                                      <p:tavLst>
                                        <p:tav tm="0">
                                          <p:val>
                                            <p:strVal val="1+#ppt_w/2"/>
                                          </p:val>
                                        </p:tav>
                                        <p:tav tm="100000">
                                          <p:val>
                                            <p:strVal val="#ppt_x"/>
                                          </p:val>
                                        </p:tav>
                                      </p:tavLst>
                                    </p:anim>
                                    <p:anim calcmode="lin" valueType="num">
                                      <p:cBhvr additive="base">
                                        <p:cTn id="58" dur="250" fill="hold"/>
                                        <p:tgtEl>
                                          <p:spTgt spid="2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75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250" fill="hold"/>
                                        <p:tgtEl>
                                          <p:spTgt spid="27"/>
                                        </p:tgtEl>
                                        <p:attrNameLst>
                                          <p:attrName>ppt_x</p:attrName>
                                        </p:attrNameLst>
                                      </p:cBhvr>
                                      <p:tavLst>
                                        <p:tav tm="0">
                                          <p:val>
                                            <p:strVal val="1+#ppt_w/2"/>
                                          </p:val>
                                        </p:tav>
                                        <p:tav tm="100000">
                                          <p:val>
                                            <p:strVal val="#ppt_x"/>
                                          </p:val>
                                        </p:tav>
                                      </p:tavLst>
                                    </p:anim>
                                    <p:anim calcmode="lin" valueType="num">
                                      <p:cBhvr additive="base">
                                        <p:cTn id="62"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29"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4973" name="Group 61"/>
          <p:cNvGrpSpPr>
            <a:grpSpLocks/>
          </p:cNvGrpSpPr>
          <p:nvPr/>
        </p:nvGrpSpPr>
        <p:grpSpPr bwMode="auto">
          <a:xfrm>
            <a:off x="871968" y="896144"/>
            <a:ext cx="6689712" cy="3919947"/>
            <a:chOff x="692" y="428"/>
            <a:chExt cx="5309" cy="3110"/>
          </a:xfrm>
        </p:grpSpPr>
        <p:sp>
          <p:nvSpPr>
            <p:cNvPr id="25" name="Oval 9"/>
            <p:cNvSpPr>
              <a:spLocks noChangeAspect="1" noChangeArrowheads="1"/>
            </p:cNvSpPr>
            <p:nvPr/>
          </p:nvSpPr>
          <p:spPr bwMode="gray">
            <a:xfrm>
              <a:off x="2162" y="1253"/>
              <a:ext cx="2331" cy="2285"/>
            </a:xfrm>
            <a:prstGeom prst="donut">
              <a:avLst>
                <a:gd name="adj" fmla="val 6787"/>
              </a:avLst>
            </a:prstGeom>
            <a:solidFill>
              <a:schemeClr val="bg1">
                <a:lumMod val="65000"/>
                <a:alpha val="40000"/>
              </a:schemeClr>
            </a:solidFill>
            <a:ln w="19050">
              <a:solidFill>
                <a:schemeClr val="bg1">
                  <a:alpha val="70000"/>
                </a:schemeClr>
              </a:solidFill>
            </a:ln>
            <a:effectLst>
              <a:outerShdw blurRad="76200" dir="2700000" algn="tl" rotWithShape="0">
                <a:prstClr val="black">
                  <a:alpha val="30000"/>
                </a:prstClr>
              </a:outerShdw>
            </a:effectLst>
            <a:sp3d contourW="12700" prstMaterial="plastic">
              <a:bevelT w="82550" h="101600" prst="convex"/>
              <a:contourClr>
                <a:schemeClr val="tx2">
                  <a:lumMod val="75000"/>
                </a:schemeClr>
              </a:contourClr>
            </a:sp3d>
          </p:spPr>
          <p:style>
            <a:lnRef idx="1">
              <a:schemeClr val="accent5"/>
            </a:lnRef>
            <a:fillRef idx="3">
              <a:schemeClr val="accent5"/>
            </a:fillRef>
            <a:effectRef idx="2">
              <a:schemeClr val="accent5"/>
            </a:effectRef>
            <a:fontRef idx="minor">
              <a:schemeClr val="lt1"/>
            </a:fontRef>
          </p:style>
          <p:txBody>
            <a:bodyPr anchor="ctr"/>
            <a:lstStyle/>
            <a:p>
              <a:pPr marL="0" lvl="2" fontAlgn="ctr">
                <a:spcBef>
                  <a:spcPts val="0"/>
                </a:spcBef>
                <a:spcAft>
                  <a:spcPts val="0"/>
                </a:spcAft>
                <a:buClr>
                  <a:srgbClr val="FF0000"/>
                </a:buClr>
                <a:buSzPct val="70000"/>
                <a:tabLst>
                  <a:tab pos="108374" algn="l"/>
                </a:tabLst>
                <a:defRPr/>
              </a:pPr>
              <a:endParaRPr lang="zh-CN" altLang="en-US" sz="1400" b="1" dirty="0"/>
            </a:p>
          </p:txBody>
        </p:sp>
        <p:pic>
          <p:nvPicPr>
            <p:cNvPr id="26" name="椭圆 25"/>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2648" y="1731"/>
              <a:ext cx="1394" cy="136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8" name="椭圆 47"/>
            <p:cNvGrpSpPr>
              <a:grpSpLocks/>
            </p:cNvGrpSpPr>
            <p:nvPr/>
          </p:nvGrpSpPr>
          <p:grpSpPr bwMode="auto">
            <a:xfrm>
              <a:off x="2893" y="1967"/>
              <a:ext cx="868" cy="852"/>
              <a:chOff x="2504" y="1812"/>
              <a:chExt cx="760" cy="761"/>
            </a:xfrm>
          </p:grpSpPr>
          <p:pic>
            <p:nvPicPr>
              <p:cNvPr id="294959" name="椭圆 47"/>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2504" y="1812"/>
                <a:ext cx="760" cy="761"/>
              </a:xfrm>
              <a:prstGeom prst="rect">
                <a:avLst/>
              </a:prstGeom>
              <a:noFill/>
              <a:extLst>
                <a:ext uri="{909E8E84-426E-40DD-AFC4-6F175D3DCCD1}">
                  <a14:hiddenFill xmlns:a14="http://schemas.microsoft.com/office/drawing/2010/main" xmlns="">
                    <a:solidFill>
                      <a:srgbClr val="FFFFFF"/>
                    </a:solidFill>
                  </a14:hiddenFill>
                </a:ext>
              </a:extLst>
            </p:spPr>
          </p:pic>
          <p:sp>
            <p:nvSpPr>
              <p:cNvPr id="294960" name="Text Box 48"/>
              <p:cNvSpPr txBox="1">
                <a:spLocks noChangeArrowheads="1"/>
              </p:cNvSpPr>
              <p:nvPr/>
            </p:nvSpPr>
            <p:spPr bwMode="auto">
              <a:xfrm>
                <a:off x="2626" y="1936"/>
                <a:ext cx="517" cy="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3664" tIns="51833" rIns="103664" bIns="51833" anchor="ctr"/>
              <a:lstStyle>
                <a:lvl1pPr marL="388938" indent="-388938" defTabSz="1035050" eaLnBrk="0" hangingPunct="0">
                  <a:defRPr>
                    <a:solidFill>
                      <a:schemeClr val="tx1"/>
                    </a:solidFill>
                    <a:latin typeface="Arial" pitchFamily="34" charset="0"/>
                  </a:defRPr>
                </a:lvl1pPr>
                <a:lvl2pPr marL="842963" indent="-323850" defTabSz="1035050" eaLnBrk="0" hangingPunct="0">
                  <a:defRPr>
                    <a:solidFill>
                      <a:schemeClr val="tx1"/>
                    </a:solidFill>
                    <a:latin typeface="Arial" pitchFamily="34" charset="0"/>
                  </a:defRPr>
                </a:lvl2pPr>
                <a:lvl3pPr defTabSz="1035050" eaLnBrk="0" hangingPunct="0">
                  <a:defRPr>
                    <a:solidFill>
                      <a:schemeClr val="tx1"/>
                    </a:solidFill>
                    <a:latin typeface="Arial" pitchFamily="34" charset="0"/>
                  </a:defRPr>
                </a:lvl3pPr>
                <a:lvl4pPr marL="1814513" indent="-258763" defTabSz="1035050" eaLnBrk="0" hangingPunct="0">
                  <a:defRPr>
                    <a:solidFill>
                      <a:schemeClr val="tx1"/>
                    </a:solidFill>
                    <a:latin typeface="Arial" pitchFamily="34" charset="0"/>
                  </a:defRPr>
                </a:lvl4pPr>
                <a:lvl5pPr marL="2332038" indent="-258763" defTabSz="1035050" eaLnBrk="0" hangingPunct="0">
                  <a:defRPr>
                    <a:solidFill>
                      <a:schemeClr val="tx1"/>
                    </a:solidFill>
                    <a:latin typeface="Arial" pitchFamily="34" charset="0"/>
                  </a:defRPr>
                </a:lvl5pPr>
                <a:lvl6pPr marL="2789238" indent="-258763" algn="ctr" defTabSz="1035050" eaLnBrk="0" fontAlgn="base" hangingPunct="0">
                  <a:spcBef>
                    <a:spcPct val="0"/>
                  </a:spcBef>
                  <a:spcAft>
                    <a:spcPct val="0"/>
                  </a:spcAft>
                  <a:defRPr>
                    <a:solidFill>
                      <a:schemeClr val="tx1"/>
                    </a:solidFill>
                    <a:latin typeface="Arial" pitchFamily="34" charset="0"/>
                  </a:defRPr>
                </a:lvl6pPr>
                <a:lvl7pPr marL="3246438" indent="-258763" algn="ctr" defTabSz="1035050" eaLnBrk="0" fontAlgn="base" hangingPunct="0">
                  <a:spcBef>
                    <a:spcPct val="0"/>
                  </a:spcBef>
                  <a:spcAft>
                    <a:spcPct val="0"/>
                  </a:spcAft>
                  <a:defRPr>
                    <a:solidFill>
                      <a:schemeClr val="tx1"/>
                    </a:solidFill>
                    <a:latin typeface="Arial" pitchFamily="34" charset="0"/>
                  </a:defRPr>
                </a:lvl7pPr>
                <a:lvl8pPr marL="3703638" indent="-258763" algn="ctr" defTabSz="1035050" eaLnBrk="0" fontAlgn="base" hangingPunct="0">
                  <a:spcBef>
                    <a:spcPct val="0"/>
                  </a:spcBef>
                  <a:spcAft>
                    <a:spcPct val="0"/>
                  </a:spcAft>
                  <a:defRPr>
                    <a:solidFill>
                      <a:schemeClr val="tx1"/>
                    </a:solidFill>
                    <a:latin typeface="Arial" pitchFamily="34" charset="0"/>
                  </a:defRPr>
                </a:lvl8pPr>
                <a:lvl9pPr marL="4160838" indent="-258763" algn="ctr" defTabSz="1035050" eaLnBrk="0" fontAlgn="base" hangingPunct="0">
                  <a:spcBef>
                    <a:spcPct val="0"/>
                  </a:spcBef>
                  <a:spcAft>
                    <a:spcPct val="0"/>
                  </a:spcAft>
                  <a:defRPr>
                    <a:solidFill>
                      <a:schemeClr val="tx1"/>
                    </a:solidFill>
                    <a:latin typeface="Arial" pitchFamily="34" charset="0"/>
                  </a:defRPr>
                </a:lvl9pPr>
              </a:lstStyle>
              <a:p>
                <a:pPr marL="0" lvl="2">
                  <a:buClr>
                    <a:schemeClr val="hlink"/>
                  </a:buClr>
                  <a:buSzPct val="80000"/>
                </a:pPr>
                <a:endParaRPr lang="zh-CN" altLang="en-US" sz="1600" b="1">
                  <a:latin typeface="微软雅黑" pitchFamily="34" charset="-122"/>
                  <a:ea typeface="微软雅黑" pitchFamily="34" charset="-122"/>
                </a:endParaRPr>
              </a:p>
            </p:txBody>
          </p:sp>
        </p:grpSp>
        <p:pic>
          <p:nvPicPr>
            <p:cNvPr id="49" name="Freeform 6"/>
            <p:cNvPicPr>
              <a:picLocks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2853" y="931"/>
              <a:ext cx="948" cy="1255"/>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Freeform 6"/>
            <p:cNvPicPr>
              <a:picLocks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1924" y="2432"/>
              <a:ext cx="1196" cy="864"/>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Freeform 6"/>
            <p:cNvPicPr>
              <a:picLocks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533" y="2432"/>
              <a:ext cx="1193" cy="86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2" name="Group 62"/>
            <p:cNvGrpSpPr>
              <a:grpSpLocks/>
            </p:cNvGrpSpPr>
            <p:nvPr/>
          </p:nvGrpSpPr>
          <p:grpSpPr bwMode="auto">
            <a:xfrm>
              <a:off x="2554" y="428"/>
              <a:ext cx="1530" cy="740"/>
              <a:chOff x="2208" y="737"/>
              <a:chExt cx="1340" cy="660"/>
            </a:xfrm>
          </p:grpSpPr>
          <p:pic>
            <p:nvPicPr>
              <p:cNvPr id="53" name="AutoShape 3"/>
              <p:cNvPicPr>
                <a:picLocks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2208" y="737"/>
                <a:ext cx="1340" cy="660"/>
              </a:xfrm>
              <a:prstGeom prst="rect">
                <a:avLst/>
              </a:prstGeom>
              <a:noFill/>
              <a:extLst>
                <a:ext uri="{909E8E84-426E-40DD-AFC4-6F175D3DCCD1}">
                  <a14:hiddenFill xmlns:a14="http://schemas.microsoft.com/office/drawing/2010/main" xmlns="">
                    <a:solidFill>
                      <a:srgbClr val="FFFFFF"/>
                    </a:solidFill>
                  </a14:hiddenFill>
                </a:ext>
              </a:extLst>
            </p:spPr>
          </p:pic>
          <p:sp>
            <p:nvSpPr>
              <p:cNvPr id="294966" name="矩形 14"/>
              <p:cNvSpPr>
                <a:spLocks noChangeArrowheads="1"/>
              </p:cNvSpPr>
              <p:nvPr/>
            </p:nvSpPr>
            <p:spPr bwMode="auto">
              <a:xfrm>
                <a:off x="2343" y="921"/>
                <a:ext cx="1065" cy="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一</a:t>
                </a:r>
              </a:p>
            </p:txBody>
          </p:sp>
        </p:grpSp>
        <p:pic>
          <p:nvPicPr>
            <p:cNvPr id="55" name="AutoShape 3"/>
            <p:cNvPicPr>
              <a:picLocks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692" y="2686"/>
              <a:ext cx="1530" cy="739"/>
            </a:xfrm>
            <a:prstGeom prst="rect">
              <a:avLst/>
            </a:prstGeom>
            <a:noFill/>
            <a:extLst>
              <a:ext uri="{909E8E84-426E-40DD-AFC4-6F175D3DCCD1}">
                <a14:hiddenFill xmlns:a14="http://schemas.microsoft.com/office/drawing/2010/main" xmlns="">
                  <a:solidFill>
                    <a:srgbClr val="FFFFFF"/>
                  </a:solidFill>
                </a14:hiddenFill>
              </a:ext>
            </a:extLst>
          </p:spPr>
        </p:pic>
        <p:sp>
          <p:nvSpPr>
            <p:cNvPr id="56" name="矩形 14"/>
            <p:cNvSpPr>
              <a:spLocks noChangeArrowheads="1"/>
            </p:cNvSpPr>
            <p:nvPr/>
          </p:nvSpPr>
          <p:spPr bwMode="auto">
            <a:xfrm>
              <a:off x="846" y="2882"/>
              <a:ext cx="1216" cy="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二</a:t>
              </a:r>
            </a:p>
          </p:txBody>
        </p:sp>
        <p:pic>
          <p:nvPicPr>
            <p:cNvPr id="57" name="AutoShape 3"/>
            <p:cNvPicPr>
              <a:picLocks noChangeArrowheads="1"/>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4476" y="2686"/>
              <a:ext cx="1525" cy="739"/>
            </a:xfrm>
            <a:prstGeom prst="rect">
              <a:avLst/>
            </a:prstGeom>
            <a:noFill/>
            <a:extLst>
              <a:ext uri="{909E8E84-426E-40DD-AFC4-6F175D3DCCD1}">
                <a14:hiddenFill xmlns:a14="http://schemas.microsoft.com/office/drawing/2010/main" xmlns="">
                  <a:solidFill>
                    <a:srgbClr val="FFFFFF"/>
                  </a:solidFill>
                </a14:hiddenFill>
              </a:ext>
            </a:extLst>
          </p:spPr>
        </p:pic>
        <p:sp>
          <p:nvSpPr>
            <p:cNvPr id="58" name="矩形 14"/>
            <p:cNvSpPr>
              <a:spLocks noChangeArrowheads="1"/>
            </p:cNvSpPr>
            <p:nvPr/>
          </p:nvSpPr>
          <p:spPr bwMode="auto">
            <a:xfrm>
              <a:off x="4628" y="2882"/>
              <a:ext cx="1216" cy="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三</a:t>
              </a:r>
            </a:p>
          </p:txBody>
        </p:sp>
        <p:sp>
          <p:nvSpPr>
            <p:cNvPr id="59" name="矩形 14"/>
            <p:cNvSpPr>
              <a:spLocks noChangeArrowheads="1"/>
            </p:cNvSpPr>
            <p:nvPr/>
          </p:nvSpPr>
          <p:spPr bwMode="auto">
            <a:xfrm>
              <a:off x="2720" y="2156"/>
              <a:ext cx="121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3664" tIns="51833" rIns="103664" bIns="51833">
              <a:spAutoFit/>
            </a:bodyPr>
            <a:lstStyle/>
            <a:p>
              <a:pPr defTabSz="822883"/>
              <a:r>
                <a:rPr kumimoji="1" lang="zh-CN" altLang="en-US" sz="1800" b="1">
                  <a:solidFill>
                    <a:srgbClr val="333333"/>
                  </a:solidFill>
                  <a:latin typeface="方正黑体简体" pitchFamily="2" charset="-122"/>
                  <a:ea typeface="方正黑体简体" pitchFamily="2" charset="-122"/>
                </a:rPr>
                <a:t>添加</a:t>
              </a:r>
            </a:p>
            <a:p>
              <a:pPr defTabSz="822883"/>
              <a:r>
                <a:rPr kumimoji="1" lang="zh-CN" altLang="en-US" sz="1800" b="1">
                  <a:solidFill>
                    <a:srgbClr val="333333"/>
                  </a:solidFill>
                  <a:latin typeface="方正黑体简体" pitchFamily="2" charset="-122"/>
                  <a:ea typeface="方正黑体简体" pitchFamily="2" charset="-122"/>
                </a:rPr>
                <a:t>标题</a:t>
              </a:r>
            </a:p>
          </p:txBody>
        </p:sp>
      </p:grpSp>
      <p:pic>
        <p:nvPicPr>
          <p:cNvPr id="29" name="图片 2" descr="目标6.jpg"/>
          <p:cNvPicPr>
            <a:picLocks noGrp="1"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auto">
          <a:xfrm>
            <a:off x="5963912" y="1416704"/>
            <a:ext cx="2590704" cy="2539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250" autoRev="1" fill="hold">
                                          <p:stCondLst>
                                            <p:cond delay="0"/>
                                          </p:stCondLst>
                                        </p:cTn>
                                        <p:tgtEl>
                                          <p:spTgt spid="27"/>
                                        </p:tgtEl>
                                        <p:attrNameLst>
                                          <p:attrName>ppt_w</p:attrName>
                                        </p:attrNameLst>
                                      </p:cBhvr>
                                    </p:anim>
                                    <p:anim by="(#ppt_w*0.50)" calcmode="lin" valueType="num">
                                      <p:cBhvr>
                                        <p:cTn id="8" dur="250" decel="50000" autoRev="1" fill="hold">
                                          <p:stCondLst>
                                            <p:cond delay="0"/>
                                          </p:stCondLst>
                                        </p:cTn>
                                        <p:tgtEl>
                                          <p:spTgt spid="27"/>
                                        </p:tgtEl>
                                        <p:attrNameLst>
                                          <p:attrName>ppt_x</p:attrName>
                                        </p:attrNameLst>
                                      </p:cBhvr>
                                    </p:anim>
                                    <p:anim from="(-#ppt_h/2)" to="(#ppt_y)" calcmode="lin" valueType="num">
                                      <p:cBhvr>
                                        <p:cTn id="9" dur="500" fill="hold">
                                          <p:stCondLst>
                                            <p:cond delay="0"/>
                                          </p:stCondLst>
                                        </p:cTn>
                                        <p:tgtEl>
                                          <p:spTgt spid="27"/>
                                        </p:tgtEl>
                                        <p:attrNameLst>
                                          <p:attrName>ppt_y</p:attrName>
                                        </p:attrNameLst>
                                      </p:cBhvr>
                                    </p:anim>
                                    <p:animRot by="21600000">
                                      <p:cBhvr>
                                        <p:cTn id="10" dur="500" fill="hold">
                                          <p:stCondLst>
                                            <p:cond delay="0"/>
                                          </p:stCondLst>
                                        </p:cTn>
                                        <p:tgtEl>
                                          <p:spTgt spid="27"/>
                                        </p:tgtEl>
                                        <p:attrNameLst>
                                          <p:attrName>r</p:attrName>
                                        </p:attrNameLst>
                                      </p:cBhvr>
                                    </p:animRot>
                                  </p:childTnLst>
                                </p:cTn>
                              </p:par>
                            </p:childTnLst>
                          </p:cTn>
                        </p:par>
                        <p:par>
                          <p:cTn id="11" fill="hold">
                            <p:stCondLst>
                              <p:cond delay="900"/>
                            </p:stCondLst>
                            <p:childTnLst>
                              <p:par>
                                <p:cTn id="12" presetID="21" presetClass="entr" presetSubtype="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heel(1)">
                                      <p:cBhvr>
                                        <p:cTn id="14" dur="750"/>
                                        <p:tgtEl>
                                          <p:spTgt spid="29"/>
                                        </p:tgtEl>
                                      </p:cBhvr>
                                    </p:animEffect>
                                  </p:childTnLst>
                                </p:cTn>
                              </p:par>
                            </p:childTnLst>
                          </p:cTn>
                        </p:par>
                        <p:par>
                          <p:cTn id="15" fill="hold">
                            <p:stCondLst>
                              <p:cond delay="1650"/>
                            </p:stCondLst>
                            <p:childTnLst>
                              <p:par>
                                <p:cTn id="16" presetID="20" presetClass="entr" presetSubtype="0" fill="hold" nodeType="afterEffect">
                                  <p:stCondLst>
                                    <p:cond delay="0"/>
                                  </p:stCondLst>
                                  <p:childTnLst>
                                    <p:set>
                                      <p:cBhvr>
                                        <p:cTn id="17" dur="1" fill="hold">
                                          <p:stCondLst>
                                            <p:cond delay="0"/>
                                          </p:stCondLst>
                                        </p:cTn>
                                        <p:tgtEl>
                                          <p:spTgt spid="294973"/>
                                        </p:tgtEl>
                                        <p:attrNameLst>
                                          <p:attrName>style.visibility</p:attrName>
                                        </p:attrNameLst>
                                      </p:cBhvr>
                                      <p:to>
                                        <p:strVal val="visible"/>
                                      </p:to>
                                    </p:set>
                                    <p:animEffect transition="in" filter="wedge">
                                      <p:cBhvr>
                                        <p:cTn id="18" dur="2000"/>
                                        <p:tgtEl>
                                          <p:spTgt spid="294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57" name="Group 41"/>
          <p:cNvGrpSpPr>
            <a:grpSpLocks/>
          </p:cNvGrpSpPr>
          <p:nvPr/>
        </p:nvGrpSpPr>
        <p:grpSpPr bwMode="auto">
          <a:xfrm>
            <a:off x="990415" y="991049"/>
            <a:ext cx="3443772" cy="1962495"/>
            <a:chOff x="786" y="631"/>
            <a:chExt cx="2733" cy="1557"/>
          </a:xfrm>
        </p:grpSpPr>
        <p:sp>
          <p:nvSpPr>
            <p:cNvPr id="6" name="AutoShape 106"/>
            <p:cNvSpPr>
              <a:spLocks noChangeArrowheads="1"/>
            </p:cNvSpPr>
            <p:nvPr/>
          </p:nvSpPr>
          <p:spPr bwMode="auto">
            <a:xfrm>
              <a:off x="786" y="834"/>
              <a:ext cx="1771"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8" name="圆角矩形 7"/>
            <p:cNvSpPr>
              <a:spLocks noChangeArrowheads="1"/>
            </p:cNvSpPr>
            <p:nvPr/>
          </p:nvSpPr>
          <p:spPr bwMode="auto">
            <a:xfrm>
              <a:off x="2557"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6" name="矩形 15"/>
            <p:cNvSpPr>
              <a:spLocks noChangeArrowheads="1"/>
            </p:cNvSpPr>
            <p:nvPr/>
          </p:nvSpPr>
          <p:spPr bwMode="auto">
            <a:xfrm>
              <a:off x="2563" y="631"/>
              <a:ext cx="864" cy="1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1</a:t>
              </a:r>
              <a:endParaRPr lang="zh-CN" altLang="en-US" sz="12000" b="1" i="1">
                <a:solidFill>
                  <a:srgbClr val="34A3FF"/>
                </a:solidFill>
                <a:ea typeface="微软雅黑" pitchFamily="34" charset="-122"/>
                <a:cs typeface="Arial" pitchFamily="34" charset="0"/>
              </a:endParaRPr>
            </a:p>
          </p:txBody>
        </p:sp>
        <p:sp>
          <p:nvSpPr>
            <p:cNvPr id="20" name="矩形 19"/>
            <p:cNvSpPr>
              <a:spLocks noChangeArrowheads="1"/>
            </p:cNvSpPr>
            <p:nvPr/>
          </p:nvSpPr>
          <p:spPr bwMode="auto">
            <a:xfrm>
              <a:off x="874" y="1060"/>
              <a:ext cx="1594" cy="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sp>
          <p:nvSpPr>
            <p:cNvPr id="22" name="矩形 21"/>
            <p:cNvSpPr>
              <a:spLocks noChangeArrowheads="1"/>
            </p:cNvSpPr>
            <p:nvPr/>
          </p:nvSpPr>
          <p:spPr bwMode="auto">
            <a:xfrm>
              <a:off x="2557" y="1182"/>
              <a:ext cx="929" cy="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grpSp>
      <p:grpSp>
        <p:nvGrpSpPr>
          <p:cNvPr id="290859" name="Group 43"/>
          <p:cNvGrpSpPr>
            <a:grpSpLocks/>
          </p:cNvGrpSpPr>
          <p:nvPr/>
        </p:nvGrpSpPr>
        <p:grpSpPr bwMode="auto">
          <a:xfrm>
            <a:off x="990415" y="2589989"/>
            <a:ext cx="3443772" cy="1962494"/>
            <a:chOff x="786" y="1892"/>
            <a:chExt cx="2733" cy="1557"/>
          </a:xfrm>
        </p:grpSpPr>
        <p:sp>
          <p:nvSpPr>
            <p:cNvPr id="4" name="AutoShape 106"/>
            <p:cNvSpPr>
              <a:spLocks noChangeArrowheads="1"/>
            </p:cNvSpPr>
            <p:nvPr/>
          </p:nvSpPr>
          <p:spPr bwMode="auto">
            <a:xfrm>
              <a:off x="786" y="2093"/>
              <a:ext cx="1771"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9" name="圆角矩形 8"/>
            <p:cNvSpPr>
              <a:spLocks noChangeArrowheads="1"/>
            </p:cNvSpPr>
            <p:nvPr/>
          </p:nvSpPr>
          <p:spPr bwMode="auto">
            <a:xfrm>
              <a:off x="2557"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8" name="矩形 17"/>
            <p:cNvSpPr>
              <a:spLocks noChangeArrowheads="1"/>
            </p:cNvSpPr>
            <p:nvPr/>
          </p:nvSpPr>
          <p:spPr bwMode="auto">
            <a:xfrm>
              <a:off x="2563" y="1892"/>
              <a:ext cx="864" cy="1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3</a:t>
              </a:r>
              <a:endParaRPr lang="zh-CN" altLang="en-US" sz="12000" b="1" i="1">
                <a:solidFill>
                  <a:srgbClr val="34A3FF"/>
                </a:solidFill>
                <a:ea typeface="微软雅黑" pitchFamily="34" charset="-122"/>
                <a:cs typeface="Arial" pitchFamily="34" charset="0"/>
              </a:endParaRPr>
            </a:p>
          </p:txBody>
        </p:sp>
        <p:sp>
          <p:nvSpPr>
            <p:cNvPr id="24" name="矩形 23"/>
            <p:cNvSpPr>
              <a:spLocks noChangeArrowheads="1"/>
            </p:cNvSpPr>
            <p:nvPr/>
          </p:nvSpPr>
          <p:spPr bwMode="auto">
            <a:xfrm>
              <a:off x="2557" y="2431"/>
              <a:ext cx="929" cy="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6" name="矩形 25"/>
            <p:cNvSpPr>
              <a:spLocks noChangeArrowheads="1"/>
            </p:cNvSpPr>
            <p:nvPr/>
          </p:nvSpPr>
          <p:spPr bwMode="auto">
            <a:xfrm>
              <a:off x="874" y="2321"/>
              <a:ext cx="1594" cy="6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a:t>
              </a:r>
            </a:p>
          </p:txBody>
        </p:sp>
      </p:grpSp>
      <p:grpSp>
        <p:nvGrpSpPr>
          <p:cNvPr id="290858" name="Group 42"/>
          <p:cNvGrpSpPr>
            <a:grpSpLocks/>
          </p:cNvGrpSpPr>
          <p:nvPr/>
        </p:nvGrpSpPr>
        <p:grpSpPr bwMode="auto">
          <a:xfrm>
            <a:off x="4558933" y="991049"/>
            <a:ext cx="3442511" cy="1962495"/>
            <a:chOff x="3618" y="631"/>
            <a:chExt cx="2732" cy="1557"/>
          </a:xfrm>
        </p:grpSpPr>
        <p:sp>
          <p:nvSpPr>
            <p:cNvPr id="35" name="圆角矩形 34"/>
            <p:cNvSpPr>
              <a:spLocks noChangeArrowheads="1"/>
            </p:cNvSpPr>
            <p:nvPr/>
          </p:nvSpPr>
          <p:spPr bwMode="auto">
            <a:xfrm>
              <a:off x="3618"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3" name="AutoShape 106"/>
            <p:cNvSpPr>
              <a:spLocks noChangeArrowheads="1"/>
            </p:cNvSpPr>
            <p:nvPr/>
          </p:nvSpPr>
          <p:spPr bwMode="auto">
            <a:xfrm flipH="1">
              <a:off x="4580" y="834"/>
              <a:ext cx="1770"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7" name="矩形 16"/>
            <p:cNvSpPr>
              <a:spLocks noChangeArrowheads="1"/>
            </p:cNvSpPr>
            <p:nvPr/>
          </p:nvSpPr>
          <p:spPr bwMode="auto">
            <a:xfrm>
              <a:off x="3684" y="631"/>
              <a:ext cx="864" cy="1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2</a:t>
              </a:r>
              <a:endParaRPr lang="zh-CN" altLang="en-US" sz="12000" b="1" i="1">
                <a:solidFill>
                  <a:srgbClr val="34A3FF"/>
                </a:solidFill>
                <a:ea typeface="微软雅黑" pitchFamily="34" charset="-122"/>
                <a:cs typeface="Arial" pitchFamily="34" charset="0"/>
              </a:endParaRPr>
            </a:p>
          </p:txBody>
        </p:sp>
        <p:sp>
          <p:nvSpPr>
            <p:cNvPr id="23" name="矩形 22"/>
            <p:cNvSpPr>
              <a:spLocks noChangeArrowheads="1"/>
            </p:cNvSpPr>
            <p:nvPr/>
          </p:nvSpPr>
          <p:spPr bwMode="auto">
            <a:xfrm>
              <a:off x="3650" y="1182"/>
              <a:ext cx="930" cy="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7" name="矩形 26"/>
            <p:cNvSpPr>
              <a:spLocks noChangeArrowheads="1"/>
            </p:cNvSpPr>
            <p:nvPr/>
          </p:nvSpPr>
          <p:spPr bwMode="auto">
            <a:xfrm>
              <a:off x="4670" y="1060"/>
              <a:ext cx="1592" cy="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grpSp>
        <p:nvGrpSpPr>
          <p:cNvPr id="290860" name="Group 44"/>
          <p:cNvGrpSpPr>
            <a:grpSpLocks/>
          </p:cNvGrpSpPr>
          <p:nvPr/>
        </p:nvGrpSpPr>
        <p:grpSpPr bwMode="auto">
          <a:xfrm>
            <a:off x="4558933" y="2591250"/>
            <a:ext cx="3442511" cy="1962494"/>
            <a:chOff x="3618" y="1893"/>
            <a:chExt cx="2732" cy="1557"/>
          </a:xfrm>
        </p:grpSpPr>
        <p:sp>
          <p:nvSpPr>
            <p:cNvPr id="36" name="圆角矩形 35"/>
            <p:cNvSpPr>
              <a:spLocks noChangeArrowheads="1"/>
            </p:cNvSpPr>
            <p:nvPr/>
          </p:nvSpPr>
          <p:spPr bwMode="auto">
            <a:xfrm>
              <a:off x="3618"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2" name="AutoShape 106"/>
            <p:cNvSpPr>
              <a:spLocks noChangeArrowheads="1"/>
            </p:cNvSpPr>
            <p:nvPr/>
          </p:nvSpPr>
          <p:spPr bwMode="auto">
            <a:xfrm flipH="1">
              <a:off x="4580" y="2093"/>
              <a:ext cx="1770"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9" name="矩形 18"/>
            <p:cNvSpPr>
              <a:spLocks noChangeArrowheads="1"/>
            </p:cNvSpPr>
            <p:nvPr/>
          </p:nvSpPr>
          <p:spPr bwMode="auto">
            <a:xfrm>
              <a:off x="3684" y="1893"/>
              <a:ext cx="864" cy="1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4</a:t>
              </a:r>
              <a:endParaRPr lang="zh-CN" altLang="en-US" sz="12000" b="1" i="1">
                <a:solidFill>
                  <a:srgbClr val="34A3FF"/>
                </a:solidFill>
                <a:ea typeface="微软雅黑" pitchFamily="34" charset="-122"/>
                <a:cs typeface="Arial" pitchFamily="34" charset="0"/>
              </a:endParaRPr>
            </a:p>
          </p:txBody>
        </p:sp>
        <p:sp>
          <p:nvSpPr>
            <p:cNvPr id="25" name="矩形 24"/>
            <p:cNvSpPr>
              <a:spLocks noChangeArrowheads="1"/>
            </p:cNvSpPr>
            <p:nvPr/>
          </p:nvSpPr>
          <p:spPr bwMode="auto">
            <a:xfrm>
              <a:off x="3650" y="2431"/>
              <a:ext cx="930" cy="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8" name="矩形 27"/>
            <p:cNvSpPr>
              <a:spLocks noChangeArrowheads="1"/>
            </p:cNvSpPr>
            <p:nvPr/>
          </p:nvSpPr>
          <p:spPr bwMode="auto">
            <a:xfrm>
              <a:off x="4670" y="2321"/>
              <a:ext cx="1592" cy="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sp>
        <p:nvSpPr>
          <p:cNvPr id="32"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by="(-#ppt_w*2)" calcmode="lin" valueType="num">
                                      <p:cBhvr rctx="PPT">
                                        <p:cTn id="7" dur="250" autoRev="1" fill="hold">
                                          <p:stCondLst>
                                            <p:cond delay="0"/>
                                          </p:stCondLst>
                                        </p:cTn>
                                        <p:tgtEl>
                                          <p:spTgt spid="32"/>
                                        </p:tgtEl>
                                        <p:attrNameLst>
                                          <p:attrName>ppt_w</p:attrName>
                                        </p:attrNameLst>
                                      </p:cBhvr>
                                    </p:anim>
                                    <p:anim by="(#ppt_w*0.50)" calcmode="lin" valueType="num">
                                      <p:cBhvr>
                                        <p:cTn id="8" dur="250" decel="50000" autoRev="1" fill="hold">
                                          <p:stCondLst>
                                            <p:cond delay="0"/>
                                          </p:stCondLst>
                                        </p:cTn>
                                        <p:tgtEl>
                                          <p:spTgt spid="32"/>
                                        </p:tgtEl>
                                        <p:attrNameLst>
                                          <p:attrName>ppt_x</p:attrName>
                                        </p:attrNameLst>
                                      </p:cBhvr>
                                    </p:anim>
                                    <p:anim from="(-#ppt_h/2)" to="(#ppt_y)" calcmode="lin" valueType="num">
                                      <p:cBhvr>
                                        <p:cTn id="9" dur="500" fill="hold">
                                          <p:stCondLst>
                                            <p:cond delay="0"/>
                                          </p:stCondLst>
                                        </p:cTn>
                                        <p:tgtEl>
                                          <p:spTgt spid="32"/>
                                        </p:tgtEl>
                                        <p:attrNameLst>
                                          <p:attrName>ppt_y</p:attrName>
                                        </p:attrNameLst>
                                      </p:cBhvr>
                                    </p:anim>
                                    <p:animRot by="21600000">
                                      <p:cBhvr>
                                        <p:cTn id="10" dur="500" fill="hold">
                                          <p:stCondLst>
                                            <p:cond delay="0"/>
                                          </p:stCondLst>
                                        </p:cTn>
                                        <p:tgtEl>
                                          <p:spTgt spid="32"/>
                                        </p:tgtEl>
                                        <p:attrNameLst>
                                          <p:attrName>r</p:attrName>
                                        </p:attrNameLst>
                                      </p:cBhvr>
                                    </p:animRot>
                                  </p:childTnLst>
                                </p:cTn>
                              </p:par>
                            </p:childTnLst>
                          </p:cTn>
                        </p:par>
                        <p:par>
                          <p:cTn id="11" fill="hold">
                            <p:stCondLst>
                              <p:cond delay="900"/>
                            </p:stCondLst>
                            <p:childTnLst>
                              <p:par>
                                <p:cTn id="12" presetID="2" presetClass="entr" presetSubtype="8" fill="hold" nodeType="afterEffect">
                                  <p:stCondLst>
                                    <p:cond delay="0"/>
                                  </p:stCondLst>
                                  <p:childTnLst>
                                    <p:set>
                                      <p:cBhvr>
                                        <p:cTn id="13" dur="1" fill="hold">
                                          <p:stCondLst>
                                            <p:cond delay="0"/>
                                          </p:stCondLst>
                                        </p:cTn>
                                        <p:tgtEl>
                                          <p:spTgt spid="290857"/>
                                        </p:tgtEl>
                                        <p:attrNameLst>
                                          <p:attrName>style.visibility</p:attrName>
                                        </p:attrNameLst>
                                      </p:cBhvr>
                                      <p:to>
                                        <p:strVal val="visible"/>
                                      </p:to>
                                    </p:set>
                                    <p:anim calcmode="lin" valueType="num">
                                      <p:cBhvr additive="base">
                                        <p:cTn id="14" dur="1000" fill="hold"/>
                                        <p:tgtEl>
                                          <p:spTgt spid="290857"/>
                                        </p:tgtEl>
                                        <p:attrNameLst>
                                          <p:attrName>ppt_x</p:attrName>
                                        </p:attrNameLst>
                                      </p:cBhvr>
                                      <p:tavLst>
                                        <p:tav tm="0">
                                          <p:val>
                                            <p:strVal val="0-#ppt_w/2"/>
                                          </p:val>
                                        </p:tav>
                                        <p:tav tm="100000">
                                          <p:val>
                                            <p:strVal val="#ppt_x"/>
                                          </p:val>
                                        </p:tav>
                                      </p:tavLst>
                                    </p:anim>
                                    <p:anim calcmode="lin" valueType="num">
                                      <p:cBhvr additive="base">
                                        <p:cTn id="15" dur="1000" fill="hold"/>
                                        <p:tgtEl>
                                          <p:spTgt spid="290857"/>
                                        </p:tgtEl>
                                        <p:attrNameLst>
                                          <p:attrName>ppt_y</p:attrName>
                                        </p:attrNameLst>
                                      </p:cBhvr>
                                      <p:tavLst>
                                        <p:tav tm="0">
                                          <p:val>
                                            <p:strVal val="#ppt_y"/>
                                          </p:val>
                                        </p:tav>
                                        <p:tav tm="100000">
                                          <p:val>
                                            <p:strVal val="#ppt_y"/>
                                          </p:val>
                                        </p:tav>
                                      </p:tavLst>
                                    </p:anim>
                                  </p:childTnLst>
                                </p:cTn>
                              </p:par>
                            </p:childTnLst>
                          </p:cTn>
                        </p:par>
                        <p:par>
                          <p:cTn id="16" fill="hold">
                            <p:stCondLst>
                              <p:cond delay="1900"/>
                            </p:stCondLst>
                            <p:childTnLst>
                              <p:par>
                                <p:cTn id="17" presetID="2" presetClass="entr" presetSubtype="2" fill="hold" nodeType="afterEffect">
                                  <p:stCondLst>
                                    <p:cond delay="0"/>
                                  </p:stCondLst>
                                  <p:childTnLst>
                                    <p:set>
                                      <p:cBhvr>
                                        <p:cTn id="18" dur="1" fill="hold">
                                          <p:stCondLst>
                                            <p:cond delay="0"/>
                                          </p:stCondLst>
                                        </p:cTn>
                                        <p:tgtEl>
                                          <p:spTgt spid="290858"/>
                                        </p:tgtEl>
                                        <p:attrNameLst>
                                          <p:attrName>style.visibility</p:attrName>
                                        </p:attrNameLst>
                                      </p:cBhvr>
                                      <p:to>
                                        <p:strVal val="visible"/>
                                      </p:to>
                                    </p:set>
                                    <p:anim calcmode="lin" valueType="num">
                                      <p:cBhvr additive="base">
                                        <p:cTn id="19" dur="1000" fill="hold"/>
                                        <p:tgtEl>
                                          <p:spTgt spid="290858"/>
                                        </p:tgtEl>
                                        <p:attrNameLst>
                                          <p:attrName>ppt_x</p:attrName>
                                        </p:attrNameLst>
                                      </p:cBhvr>
                                      <p:tavLst>
                                        <p:tav tm="0">
                                          <p:val>
                                            <p:strVal val="1+#ppt_w/2"/>
                                          </p:val>
                                        </p:tav>
                                        <p:tav tm="100000">
                                          <p:val>
                                            <p:strVal val="#ppt_x"/>
                                          </p:val>
                                        </p:tav>
                                      </p:tavLst>
                                    </p:anim>
                                    <p:anim calcmode="lin" valueType="num">
                                      <p:cBhvr additive="base">
                                        <p:cTn id="20" dur="1000" fill="hold"/>
                                        <p:tgtEl>
                                          <p:spTgt spid="290858"/>
                                        </p:tgtEl>
                                        <p:attrNameLst>
                                          <p:attrName>ppt_y</p:attrName>
                                        </p:attrNameLst>
                                      </p:cBhvr>
                                      <p:tavLst>
                                        <p:tav tm="0">
                                          <p:val>
                                            <p:strVal val="#ppt_y"/>
                                          </p:val>
                                        </p:tav>
                                        <p:tav tm="100000">
                                          <p:val>
                                            <p:strVal val="#ppt_y"/>
                                          </p:val>
                                        </p:tav>
                                      </p:tavLst>
                                    </p:anim>
                                  </p:childTnLst>
                                </p:cTn>
                              </p:par>
                            </p:childTnLst>
                          </p:cTn>
                        </p:par>
                        <p:par>
                          <p:cTn id="21" fill="hold">
                            <p:stCondLst>
                              <p:cond delay="2900"/>
                            </p:stCondLst>
                            <p:childTnLst>
                              <p:par>
                                <p:cTn id="22" presetID="2" presetClass="entr" presetSubtype="4" fill="hold" nodeType="afterEffect">
                                  <p:stCondLst>
                                    <p:cond delay="0"/>
                                  </p:stCondLst>
                                  <p:childTnLst>
                                    <p:set>
                                      <p:cBhvr>
                                        <p:cTn id="23" dur="1" fill="hold">
                                          <p:stCondLst>
                                            <p:cond delay="0"/>
                                          </p:stCondLst>
                                        </p:cTn>
                                        <p:tgtEl>
                                          <p:spTgt spid="290859"/>
                                        </p:tgtEl>
                                        <p:attrNameLst>
                                          <p:attrName>style.visibility</p:attrName>
                                        </p:attrNameLst>
                                      </p:cBhvr>
                                      <p:to>
                                        <p:strVal val="visible"/>
                                      </p:to>
                                    </p:set>
                                    <p:anim calcmode="lin" valueType="num">
                                      <p:cBhvr additive="base">
                                        <p:cTn id="24" dur="1000" fill="hold"/>
                                        <p:tgtEl>
                                          <p:spTgt spid="290859"/>
                                        </p:tgtEl>
                                        <p:attrNameLst>
                                          <p:attrName>ppt_x</p:attrName>
                                        </p:attrNameLst>
                                      </p:cBhvr>
                                      <p:tavLst>
                                        <p:tav tm="0">
                                          <p:val>
                                            <p:strVal val="#ppt_x"/>
                                          </p:val>
                                        </p:tav>
                                        <p:tav tm="100000">
                                          <p:val>
                                            <p:strVal val="#ppt_x"/>
                                          </p:val>
                                        </p:tav>
                                      </p:tavLst>
                                    </p:anim>
                                    <p:anim calcmode="lin" valueType="num">
                                      <p:cBhvr additive="base">
                                        <p:cTn id="25" dur="1000" fill="hold"/>
                                        <p:tgtEl>
                                          <p:spTgt spid="290859"/>
                                        </p:tgtEl>
                                        <p:attrNameLst>
                                          <p:attrName>ppt_y</p:attrName>
                                        </p:attrNameLst>
                                      </p:cBhvr>
                                      <p:tavLst>
                                        <p:tav tm="0">
                                          <p:val>
                                            <p:strVal val="1+#ppt_h/2"/>
                                          </p:val>
                                        </p:tav>
                                        <p:tav tm="100000">
                                          <p:val>
                                            <p:strVal val="#ppt_y"/>
                                          </p:val>
                                        </p:tav>
                                      </p:tavLst>
                                    </p:anim>
                                  </p:childTnLst>
                                </p:cTn>
                              </p:par>
                            </p:childTnLst>
                          </p:cTn>
                        </p:par>
                        <p:par>
                          <p:cTn id="26" fill="hold">
                            <p:stCondLst>
                              <p:cond delay="3900"/>
                            </p:stCondLst>
                            <p:childTnLst>
                              <p:par>
                                <p:cTn id="27" presetID="2" presetClass="entr" presetSubtype="4" fill="hold" nodeType="afterEffect">
                                  <p:stCondLst>
                                    <p:cond delay="0"/>
                                  </p:stCondLst>
                                  <p:childTnLst>
                                    <p:set>
                                      <p:cBhvr>
                                        <p:cTn id="28" dur="1" fill="hold">
                                          <p:stCondLst>
                                            <p:cond delay="0"/>
                                          </p:stCondLst>
                                        </p:cTn>
                                        <p:tgtEl>
                                          <p:spTgt spid="290860"/>
                                        </p:tgtEl>
                                        <p:attrNameLst>
                                          <p:attrName>style.visibility</p:attrName>
                                        </p:attrNameLst>
                                      </p:cBhvr>
                                      <p:to>
                                        <p:strVal val="visible"/>
                                      </p:to>
                                    </p:set>
                                    <p:anim calcmode="lin" valueType="num">
                                      <p:cBhvr additive="base">
                                        <p:cTn id="29" dur="1000" fill="hold"/>
                                        <p:tgtEl>
                                          <p:spTgt spid="290860"/>
                                        </p:tgtEl>
                                        <p:attrNameLst>
                                          <p:attrName>ppt_x</p:attrName>
                                        </p:attrNameLst>
                                      </p:cBhvr>
                                      <p:tavLst>
                                        <p:tav tm="0">
                                          <p:val>
                                            <p:strVal val="#ppt_x"/>
                                          </p:val>
                                        </p:tav>
                                        <p:tav tm="100000">
                                          <p:val>
                                            <p:strVal val="#ppt_x"/>
                                          </p:val>
                                        </p:tav>
                                      </p:tavLst>
                                    </p:anim>
                                    <p:anim calcmode="lin" valueType="num">
                                      <p:cBhvr additive="base">
                                        <p:cTn id="30" dur="1000" fill="hold"/>
                                        <p:tgtEl>
                                          <p:spTgt spid="290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a:grpSpLocks/>
          </p:cNvGrpSpPr>
          <p:nvPr/>
        </p:nvGrpSpPr>
        <p:grpSpPr bwMode="auto">
          <a:xfrm>
            <a:off x="-241933" y="1331018"/>
            <a:ext cx="6451558" cy="3722059"/>
            <a:chOff x="139700" y="1962150"/>
            <a:chExt cx="6450013" cy="3719513"/>
          </a:xfrm>
        </p:grpSpPr>
        <p:sp>
          <p:nvSpPr>
            <p:cNvPr id="297006" name="任意多边形 7"/>
            <p:cNvSpPr>
              <a:spLocks/>
            </p:cNvSpPr>
            <p:nvPr/>
          </p:nvSpPr>
          <p:spPr bwMode="auto">
            <a:xfrm rot="-767135">
              <a:off x="4291013" y="2119313"/>
              <a:ext cx="1838325" cy="1063625"/>
            </a:xfrm>
            <a:custGeom>
              <a:avLst/>
              <a:gdLst>
                <a:gd name="T0" fmla="*/ 0 w 2305318"/>
                <a:gd name="T1" fmla="*/ 0 h 1242812"/>
                <a:gd name="T2" fmla="*/ 168176 w 2305318"/>
                <a:gd name="T3" fmla="*/ 220707 h 1242812"/>
                <a:gd name="T4" fmla="*/ 191133 w 2305318"/>
                <a:gd name="T5" fmla="*/ 224192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solidFill>
              <a:srgbClr val="0E5EC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nvGrpSpPr>
            <p:cNvPr id="297007" name="组合 9"/>
            <p:cNvGrpSpPr>
              <a:grpSpLocks/>
            </p:cNvGrpSpPr>
            <p:nvPr/>
          </p:nvGrpSpPr>
          <p:grpSpPr bwMode="auto">
            <a:xfrm>
              <a:off x="139700" y="1962150"/>
              <a:ext cx="6450013" cy="3719513"/>
              <a:chOff x="139700" y="1962150"/>
              <a:chExt cx="6450013" cy="3719513"/>
            </a:xfrm>
          </p:grpSpPr>
          <p:grpSp>
            <p:nvGrpSpPr>
              <p:cNvPr id="297008" name="Group 2"/>
              <p:cNvGrpSpPr>
                <a:grpSpLocks/>
              </p:cNvGrpSpPr>
              <p:nvPr/>
            </p:nvGrpSpPr>
            <p:grpSpPr bwMode="auto">
              <a:xfrm>
                <a:off x="139700" y="4260850"/>
                <a:ext cx="6450013" cy="1420813"/>
                <a:chOff x="0" y="0"/>
                <a:chExt cx="4063" cy="895"/>
              </a:xfrm>
            </p:grpSpPr>
            <p:pic>
              <p:nvPicPr>
                <p:cNvPr id="297009" name="椭圆 10"/>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0"/>
                  <a:ext cx="4063" cy="8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10" name="Text Box 4"/>
                <p:cNvSpPr txBox="1">
                  <a:spLocks noChangeArrowheads="1"/>
                </p:cNvSpPr>
                <p:nvPr/>
              </p:nvSpPr>
              <p:spPr bwMode="auto">
                <a:xfrm>
                  <a:off x="644" y="182"/>
                  <a:ext cx="2724" cy="4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15981" tIns="57992" rIns="115981" bIns="579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000000"/>
                    </a:solidFill>
                    <a:ea typeface="微软雅黑" pitchFamily="34" charset="-122"/>
                  </a:endParaRPr>
                </a:p>
              </p:txBody>
            </p:sp>
          </p:grpSp>
          <p:sp>
            <p:nvSpPr>
              <p:cNvPr id="297011" name="任意多边形 8"/>
              <p:cNvSpPr>
                <a:spLocks/>
              </p:cNvSpPr>
              <p:nvPr/>
            </p:nvSpPr>
            <p:spPr bwMode="auto">
              <a:xfrm rot="-767135">
                <a:off x="4562475" y="3128963"/>
                <a:ext cx="1787525" cy="1076325"/>
              </a:xfrm>
              <a:custGeom>
                <a:avLst/>
                <a:gdLst>
                  <a:gd name="T0" fmla="*/ 163388 w 2240924"/>
                  <a:gd name="T1" fmla="*/ 0 h 1249251"/>
                  <a:gd name="T2" fmla="*/ 186423 w 2240924"/>
                  <a:gd name="T3" fmla="*/ 5001 h 1249251"/>
                  <a:gd name="T4" fmla="*/ 0 w 2240924"/>
                  <a:gd name="T5" fmla="*/ 242595 h 1249251"/>
                  <a:gd name="T6" fmla="*/ 163388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solidFill>
                <a:srgbClr val="0E5EC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pic>
            <p:nvPicPr>
              <p:cNvPr id="297012" name="矩形 5"/>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2487613" y="1962150"/>
                <a:ext cx="1670050" cy="314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0" name="矩形 5"/>
              <p:cNvGrpSpPr>
                <a:grpSpLocks/>
              </p:cNvGrpSpPr>
              <p:nvPr/>
            </p:nvGrpSpPr>
            <p:grpSpPr bwMode="auto">
              <a:xfrm>
                <a:off x="3318764" y="3589912"/>
                <a:ext cx="316992" cy="1066345"/>
                <a:chOff x="3560064" y="2865120"/>
                <a:chExt cx="316992" cy="1066800"/>
              </a:xfrm>
            </p:grpSpPr>
            <p:pic>
              <p:nvPicPr>
                <p:cNvPr id="297014" name="矩形 5"/>
                <p:cNvPicPr>
                  <a:picLocks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560064" y="2865120"/>
                  <a:ext cx="316992" cy="1066800"/>
                </a:xfrm>
                <a:prstGeom prst="rect">
                  <a:avLst/>
                </a:prstGeom>
                <a:noFill/>
                <a:extLst>
                  <a:ext uri="{909E8E84-426E-40DD-AFC4-6F175D3DCCD1}">
                    <a14:hiddenFill xmlns:a14="http://schemas.microsoft.com/office/drawing/2010/main" xmlns="">
                      <a:solidFill>
                        <a:srgbClr val="FFFFFF"/>
                      </a:solidFill>
                    </a14:hiddenFill>
                  </a:ext>
                </a:extLst>
              </p:spPr>
            </p:pic>
            <p:sp>
              <p:nvSpPr>
                <p:cNvPr id="297015" name="Text Box 55"/>
                <p:cNvSpPr txBox="1">
                  <a:spLocks noChangeArrowheads="1"/>
                </p:cNvSpPr>
                <p:nvPr/>
              </p:nvSpPr>
              <p:spPr bwMode="auto">
                <a:xfrm>
                  <a:off x="3565525" y="2874074"/>
                  <a:ext cx="307975" cy="1052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5181" tIns="57592" rIns="115181" bIns="575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FFFFFF"/>
                    </a:solidFill>
                    <a:ea typeface="微软雅黑" pitchFamily="34" charset="-122"/>
                  </a:endParaRPr>
                </a:p>
              </p:txBody>
            </p:sp>
          </p:grpSp>
          <p:sp>
            <p:nvSpPr>
              <p:cNvPr id="297016" name="右箭头 1"/>
              <p:cNvSpPr>
                <a:spLocks/>
              </p:cNvSpPr>
              <p:nvPr/>
            </p:nvSpPr>
            <p:spPr bwMode="auto">
              <a:xfrm rot="-767135">
                <a:off x="866775" y="2535238"/>
                <a:ext cx="5219700" cy="2125662"/>
              </a:xfrm>
              <a:custGeom>
                <a:avLst/>
                <a:gdLst>
                  <a:gd name="T0" fmla="*/ 589295 w 5680224"/>
                  <a:gd name="T1" fmla="*/ 399437 h 2312897"/>
                  <a:gd name="T2" fmla="*/ 565791 w 5680224"/>
                  <a:gd name="T3" fmla="*/ 503157 h 2312897"/>
                  <a:gd name="T4" fmla="*/ 0 w 5680224"/>
                  <a:gd name="T5" fmla="*/ 456865 h 2312897"/>
                  <a:gd name="T6" fmla="*/ 4815 w 5680224"/>
                  <a:gd name="T7" fmla="*/ 456982 h 2312897"/>
                  <a:gd name="T8" fmla="*/ 589295 w 5680224"/>
                  <a:gd name="T9" fmla="*/ 399437 h 2312897"/>
                  <a:gd name="T10" fmla="*/ 1548215 w 5680224"/>
                  <a:gd name="T11" fmla="*/ 0 h 2312897"/>
                  <a:gd name="T12" fmla="*/ 2241023 w 5680224"/>
                  <a:gd name="T13" fmla="*/ 442641 h 2312897"/>
                  <a:gd name="T14" fmla="*/ 1548215 w 5680224"/>
                  <a:gd name="T15" fmla="*/ 913847 h 2312897"/>
                  <a:gd name="T16" fmla="*/ 1745626 w 5680224"/>
                  <a:gd name="T17" fmla="*/ 599691 h 2312897"/>
                  <a:gd name="T18" fmla="*/ 1125504 w 5680224"/>
                  <a:gd name="T19" fmla="*/ 548952 h 2312897"/>
                  <a:gd name="T20" fmla="*/ 1117070 w 5680224"/>
                  <a:gd name="T21" fmla="*/ 549166 h 2312897"/>
                  <a:gd name="T22" fmla="*/ 1112230 w 5680224"/>
                  <a:gd name="T23" fmla="*/ 547866 h 2312897"/>
                  <a:gd name="T24" fmla="*/ 1100129 w 5680224"/>
                  <a:gd name="T25" fmla="*/ 546876 h 2312897"/>
                  <a:gd name="T26" fmla="*/ 1100774 w 5680224"/>
                  <a:gd name="T27" fmla="*/ 544031 h 2312897"/>
                  <a:gd name="T28" fmla="*/ 1058521 w 5680224"/>
                  <a:gd name="T29" fmla="*/ 439458 h 2312897"/>
                  <a:gd name="T30" fmla="*/ 1141117 w 5680224"/>
                  <a:gd name="T31" fmla="*/ 346551 h 2312897"/>
                  <a:gd name="T32" fmla="*/ 1145269 w 5680224"/>
                  <a:gd name="T33" fmla="*/ 347666 h 2312897"/>
                  <a:gd name="T34" fmla="*/ 1145957 w 5680224"/>
                  <a:gd name="T35" fmla="*/ 344632 h 2312897"/>
                  <a:gd name="T36" fmla="*/ 1745626 w 5680224"/>
                  <a:gd name="T37" fmla="*/ 285591 h 2312897"/>
                  <a:gd name="T38" fmla="*/ 1548215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gradFill rotWithShape="1">
                <a:gsLst>
                  <a:gs pos="0">
                    <a:srgbClr val="11589E"/>
                  </a:gs>
                  <a:gs pos="50000">
                    <a:srgbClr val="1D82E3"/>
                  </a:gs>
                  <a:gs pos="100000">
                    <a:srgbClr val="259BFF"/>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pic>
            <p:nvPicPr>
              <p:cNvPr id="297017" name="任意多边形 9"/>
              <p:cNvPicPr>
                <a:picLocks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255838" y="1962150"/>
                <a:ext cx="255587" cy="314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18" name="TextBox 11"/>
              <p:cNvSpPr txBox="1">
                <a:spLocks noChangeArrowheads="1"/>
              </p:cNvSpPr>
              <p:nvPr/>
            </p:nvSpPr>
            <p:spPr bwMode="auto">
              <a:xfrm rot="20855908" flipH="1">
                <a:off x="4084034" y="3049397"/>
                <a:ext cx="1604945" cy="362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FFFFFF"/>
                    </a:solidFill>
                    <a:latin typeface="微软雅黑" pitchFamily="34" charset="-122"/>
                    <a:ea typeface="微软雅黑" pitchFamily="34" charset="-122"/>
                  </a:rPr>
                  <a:t>点击添加标题    </a:t>
                </a:r>
                <a:endParaRPr lang="en-US" altLang="zh-CN" sz="1600" b="1">
                  <a:solidFill>
                    <a:srgbClr val="FFFFFF"/>
                  </a:solidFill>
                  <a:latin typeface="微软雅黑" pitchFamily="34" charset="-122"/>
                  <a:ea typeface="微软雅黑" pitchFamily="34" charset="-122"/>
                </a:endParaRPr>
              </a:p>
            </p:txBody>
          </p:sp>
          <p:sp>
            <p:nvSpPr>
              <p:cNvPr id="297019" name="TextBox 11"/>
              <p:cNvSpPr txBox="1">
                <a:spLocks noChangeArrowheads="1"/>
              </p:cNvSpPr>
              <p:nvPr/>
            </p:nvSpPr>
            <p:spPr bwMode="auto">
              <a:xfrm flipH="1">
                <a:off x="2466218" y="2091886"/>
                <a:ext cx="494104" cy="1427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700" b="1">
                    <a:solidFill>
                      <a:srgbClr val="404040"/>
                    </a:solidFill>
                    <a:latin typeface="微软雅黑" pitchFamily="34" charset="-122"/>
                    <a:ea typeface="微软雅黑" pitchFamily="34" charset="-122"/>
                  </a:rPr>
                  <a:t>添加标题    </a:t>
                </a:r>
                <a:endParaRPr lang="en-US" altLang="zh-CN" sz="1700" b="1">
                  <a:solidFill>
                    <a:srgbClr val="404040"/>
                  </a:solidFill>
                  <a:latin typeface="微软雅黑" pitchFamily="34" charset="-122"/>
                  <a:ea typeface="微软雅黑" pitchFamily="34" charset="-122"/>
                </a:endParaRPr>
              </a:p>
            </p:txBody>
          </p:sp>
        </p:grpSp>
      </p:grpSp>
      <p:pic>
        <p:nvPicPr>
          <p:cNvPr id="19" name="图片 1" descr="问号6.jpg"/>
          <p:cNvPicPr>
            <a:picLocks noGrp="1"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5842945" y="1120526"/>
            <a:ext cx="2142119" cy="2447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22" name="Rectangle 30"/>
          <p:cNvSpPr>
            <a:spLocks noChangeArrowheads="1"/>
          </p:cNvSpPr>
          <p:nvPr/>
        </p:nvSpPr>
        <p:spPr bwMode="auto">
          <a:xfrm>
            <a:off x="6297830" y="3328804"/>
            <a:ext cx="1903966" cy="830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5"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900"/>
                            </p:stCondLst>
                            <p:childTnLst>
                              <p:par>
                                <p:cTn id="12" presetID="53" presetClass="entr" presetSubtype="16"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childTnLst>
                                </p:cTn>
                              </p:par>
                            </p:childTnLst>
                          </p:cTn>
                        </p:par>
                        <p:par>
                          <p:cTn id="17" fill="hold">
                            <p:stCondLst>
                              <p:cond delay="1400"/>
                            </p:stCondLst>
                            <p:childTnLst>
                              <p:par>
                                <p:cTn id="18" presetID="2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par>
                          <p:cTn id="21" fill="hold">
                            <p:stCondLst>
                              <p:cond delay="1900"/>
                            </p:stCondLst>
                            <p:childTnLst>
                              <p:par>
                                <p:cTn id="22" presetID="47" presetClass="entr" presetSubtype="0" fill="hold" grpId="0" nodeType="afterEffect">
                                  <p:stCondLst>
                                    <p:cond delay="0"/>
                                  </p:stCondLst>
                                  <p:childTnLst>
                                    <p:set>
                                      <p:cBhvr>
                                        <p:cTn id="23" dur="1" fill="hold">
                                          <p:stCondLst>
                                            <p:cond delay="0"/>
                                          </p:stCondLst>
                                        </p:cTn>
                                        <p:tgtEl>
                                          <p:spTgt spid="297022"/>
                                        </p:tgtEl>
                                        <p:attrNameLst>
                                          <p:attrName>style.visibility</p:attrName>
                                        </p:attrNameLst>
                                      </p:cBhvr>
                                      <p:to>
                                        <p:strVal val="visible"/>
                                      </p:to>
                                    </p:set>
                                    <p:animEffect transition="in" filter="fade">
                                      <p:cBhvr>
                                        <p:cTn id="24" dur="1000"/>
                                        <p:tgtEl>
                                          <p:spTgt spid="297022"/>
                                        </p:tgtEl>
                                      </p:cBhvr>
                                    </p:animEffect>
                                    <p:anim calcmode="lin" valueType="num">
                                      <p:cBhvr>
                                        <p:cTn id="25" dur="1000" fill="hold"/>
                                        <p:tgtEl>
                                          <p:spTgt spid="297022"/>
                                        </p:tgtEl>
                                        <p:attrNameLst>
                                          <p:attrName>ppt_x</p:attrName>
                                        </p:attrNameLst>
                                      </p:cBhvr>
                                      <p:tavLst>
                                        <p:tav tm="0">
                                          <p:val>
                                            <p:strVal val="#ppt_x"/>
                                          </p:val>
                                        </p:tav>
                                        <p:tav tm="100000">
                                          <p:val>
                                            <p:strVal val="#ppt_x"/>
                                          </p:val>
                                        </p:tav>
                                      </p:tavLst>
                                    </p:anim>
                                    <p:anim calcmode="lin" valueType="num">
                                      <p:cBhvr>
                                        <p:cTn id="26" dur="1000" fill="hold"/>
                                        <p:tgtEl>
                                          <p:spTgt spid="2970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2"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81" name="Oval 2"/>
          <p:cNvSpPr>
            <a:spLocks noChangeArrowheads="1"/>
          </p:cNvSpPr>
          <p:nvPr/>
        </p:nvSpPr>
        <p:spPr bwMode="auto">
          <a:xfrm>
            <a:off x="2818777" y="4339672"/>
            <a:ext cx="3353046" cy="322671"/>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14" tIns="45707" rIns="91414" bIns="45707" anchor="ctr"/>
          <a:lstStyle/>
          <a:p>
            <a:pPr algn="l" defTabSz="913615"/>
            <a:endParaRPr lang="zh-CN" altLang="en-US" sz="1800">
              <a:ea typeface="微软雅黑" pitchFamily="34" charset="-122"/>
            </a:endParaRPr>
          </a:p>
        </p:txBody>
      </p:sp>
      <p:sp>
        <p:nvSpPr>
          <p:cNvPr id="275482" name="Freeform 4"/>
          <p:cNvSpPr>
            <a:spLocks noEditPoints="1"/>
          </p:cNvSpPr>
          <p:nvPr/>
        </p:nvSpPr>
        <p:spPr bwMode="auto">
          <a:xfrm>
            <a:off x="3322806" y="2183070"/>
            <a:ext cx="2310968" cy="2136435"/>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gradFill rotWithShape="1">
            <a:gsLst>
              <a:gs pos="0">
                <a:srgbClr val="007EEA"/>
              </a:gs>
              <a:gs pos="100000">
                <a:srgbClr val="005EAC"/>
              </a:gs>
            </a:gsLst>
            <a:lin ang="2700000" scaled="1"/>
          </a:gradFill>
          <a:ln w="9525">
            <a:round/>
            <a:headEnd/>
            <a:tailEnd/>
          </a:ln>
          <a:effectLst/>
          <a:scene3d>
            <a:camera prst="legacyObliqueBottomRight"/>
            <a:lightRig rig="legacyFlat3" dir="t"/>
          </a:scene3d>
          <a:sp3d extrusionH="227000" prstMaterial="legacyMatte">
            <a:bevelT w="13500" h="13500" prst="angle"/>
            <a:bevelB w="13500" h="13500" prst="angle"/>
            <a:extrusionClr>
              <a:schemeClr val="accent1"/>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3" name="Freeform 5"/>
          <p:cNvSpPr>
            <a:spLocks noEditPoints="1"/>
          </p:cNvSpPr>
          <p:nvPr/>
        </p:nvSpPr>
        <p:spPr bwMode="auto">
          <a:xfrm>
            <a:off x="2515100" y="1919640"/>
            <a:ext cx="1067280" cy="1002044"/>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4" name="Freeform 6"/>
          <p:cNvSpPr>
            <a:spLocks noEditPoints="1"/>
          </p:cNvSpPr>
          <p:nvPr/>
        </p:nvSpPr>
        <p:spPr bwMode="auto">
          <a:xfrm>
            <a:off x="5333877" y="1120526"/>
            <a:ext cx="1677153" cy="1542770"/>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9" name="Rectangle 7"/>
          <p:cNvSpPr>
            <a:spLocks noChangeArrowheads="1"/>
          </p:cNvSpPr>
          <p:nvPr/>
        </p:nvSpPr>
        <p:spPr bwMode="auto">
          <a:xfrm>
            <a:off x="677918" y="3672903"/>
            <a:ext cx="2445796" cy="757104"/>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p:txBody>
      </p:sp>
      <p:sp>
        <p:nvSpPr>
          <p:cNvPr id="10" name="Rectangle 8"/>
          <p:cNvSpPr>
            <a:spLocks noChangeArrowheads="1"/>
          </p:cNvSpPr>
          <p:nvPr/>
        </p:nvSpPr>
        <p:spPr bwMode="auto">
          <a:xfrm>
            <a:off x="677918" y="3330064"/>
            <a:ext cx="2236457" cy="338528"/>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5EAC"/>
                </a:solidFill>
                <a:latin typeface="微软雅黑" pitchFamily="34" charset="-122"/>
                <a:ea typeface="微软雅黑" pitchFamily="34" charset="-122"/>
              </a:rPr>
              <a:t>单击此处添加标题文字</a:t>
            </a:r>
          </a:p>
        </p:txBody>
      </p:sp>
      <p:sp>
        <p:nvSpPr>
          <p:cNvPr id="11" name="Rectangle 9"/>
          <p:cNvSpPr>
            <a:spLocks noChangeArrowheads="1"/>
          </p:cNvSpPr>
          <p:nvPr/>
        </p:nvSpPr>
        <p:spPr bwMode="auto">
          <a:xfrm>
            <a:off x="599794" y="1837712"/>
            <a:ext cx="2448316" cy="535505"/>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12" name="Rectangle 10"/>
          <p:cNvSpPr>
            <a:spLocks noChangeArrowheads="1"/>
          </p:cNvSpPr>
          <p:nvPr/>
        </p:nvSpPr>
        <p:spPr bwMode="auto">
          <a:xfrm>
            <a:off x="599794" y="1502436"/>
            <a:ext cx="2236457" cy="338528"/>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sp>
        <p:nvSpPr>
          <p:cNvPr id="13" name="Rectangle 11"/>
          <p:cNvSpPr>
            <a:spLocks noChangeArrowheads="1"/>
          </p:cNvSpPr>
          <p:nvPr/>
        </p:nvSpPr>
        <p:spPr bwMode="auto">
          <a:xfrm>
            <a:off x="6433918" y="3248136"/>
            <a:ext cx="2448316" cy="757104"/>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14" name="Rectangle 12"/>
          <p:cNvSpPr>
            <a:spLocks noChangeArrowheads="1"/>
          </p:cNvSpPr>
          <p:nvPr/>
        </p:nvSpPr>
        <p:spPr bwMode="auto">
          <a:xfrm>
            <a:off x="6401156" y="2892695"/>
            <a:ext cx="2236457" cy="338528"/>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sp>
        <p:nvSpPr>
          <p:cNvPr id="1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900"/>
                            </p:stCondLst>
                            <p:childTnLst>
                              <p:par>
                                <p:cTn id="12" presetID="49" presetClass="entr" presetSubtype="0" decel="100000" fill="hold" grpId="0" nodeType="afterEffect">
                                  <p:stCondLst>
                                    <p:cond delay="0"/>
                                  </p:stCondLst>
                                  <p:childTnLst>
                                    <p:set>
                                      <p:cBhvr>
                                        <p:cTn id="13" dur="1" fill="hold">
                                          <p:stCondLst>
                                            <p:cond delay="0"/>
                                          </p:stCondLst>
                                        </p:cTn>
                                        <p:tgtEl>
                                          <p:spTgt spid="275483"/>
                                        </p:tgtEl>
                                        <p:attrNameLst>
                                          <p:attrName>style.visibility</p:attrName>
                                        </p:attrNameLst>
                                      </p:cBhvr>
                                      <p:to>
                                        <p:strVal val="visible"/>
                                      </p:to>
                                    </p:set>
                                    <p:anim calcmode="lin" valueType="num">
                                      <p:cBhvr>
                                        <p:cTn id="14" dur="500" fill="hold"/>
                                        <p:tgtEl>
                                          <p:spTgt spid="275483"/>
                                        </p:tgtEl>
                                        <p:attrNameLst>
                                          <p:attrName>ppt_w</p:attrName>
                                        </p:attrNameLst>
                                      </p:cBhvr>
                                      <p:tavLst>
                                        <p:tav tm="0">
                                          <p:val>
                                            <p:fltVal val="0"/>
                                          </p:val>
                                        </p:tav>
                                        <p:tav tm="100000">
                                          <p:val>
                                            <p:strVal val="#ppt_w"/>
                                          </p:val>
                                        </p:tav>
                                      </p:tavLst>
                                    </p:anim>
                                    <p:anim calcmode="lin" valueType="num">
                                      <p:cBhvr>
                                        <p:cTn id="15" dur="500" fill="hold"/>
                                        <p:tgtEl>
                                          <p:spTgt spid="275483"/>
                                        </p:tgtEl>
                                        <p:attrNameLst>
                                          <p:attrName>ppt_h</p:attrName>
                                        </p:attrNameLst>
                                      </p:cBhvr>
                                      <p:tavLst>
                                        <p:tav tm="0">
                                          <p:val>
                                            <p:fltVal val="0"/>
                                          </p:val>
                                        </p:tav>
                                        <p:tav tm="100000">
                                          <p:val>
                                            <p:strVal val="#ppt_h"/>
                                          </p:val>
                                        </p:tav>
                                      </p:tavLst>
                                    </p:anim>
                                    <p:anim calcmode="lin" valueType="num">
                                      <p:cBhvr>
                                        <p:cTn id="16" dur="500" fill="hold"/>
                                        <p:tgtEl>
                                          <p:spTgt spid="275483"/>
                                        </p:tgtEl>
                                        <p:attrNameLst>
                                          <p:attrName>style.rotation</p:attrName>
                                        </p:attrNameLst>
                                      </p:cBhvr>
                                      <p:tavLst>
                                        <p:tav tm="0">
                                          <p:val>
                                            <p:fltVal val="360"/>
                                          </p:val>
                                        </p:tav>
                                        <p:tav tm="100000">
                                          <p:val>
                                            <p:fltVal val="0"/>
                                          </p:val>
                                        </p:tav>
                                      </p:tavLst>
                                    </p:anim>
                                    <p:animEffect transition="in" filter="fade">
                                      <p:cBhvr>
                                        <p:cTn id="17" dur="500"/>
                                        <p:tgtEl>
                                          <p:spTgt spid="275483"/>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5482"/>
                                        </p:tgtEl>
                                        <p:attrNameLst>
                                          <p:attrName>style.visibility</p:attrName>
                                        </p:attrNameLst>
                                      </p:cBhvr>
                                      <p:to>
                                        <p:strVal val="visible"/>
                                      </p:to>
                                    </p:set>
                                    <p:anim calcmode="lin" valueType="num">
                                      <p:cBhvr>
                                        <p:cTn id="20" dur="500" fill="hold"/>
                                        <p:tgtEl>
                                          <p:spTgt spid="275482"/>
                                        </p:tgtEl>
                                        <p:attrNameLst>
                                          <p:attrName>ppt_w</p:attrName>
                                        </p:attrNameLst>
                                      </p:cBhvr>
                                      <p:tavLst>
                                        <p:tav tm="0">
                                          <p:val>
                                            <p:fltVal val="0"/>
                                          </p:val>
                                        </p:tav>
                                        <p:tav tm="100000">
                                          <p:val>
                                            <p:strVal val="#ppt_w"/>
                                          </p:val>
                                        </p:tav>
                                      </p:tavLst>
                                    </p:anim>
                                    <p:anim calcmode="lin" valueType="num">
                                      <p:cBhvr>
                                        <p:cTn id="21" dur="500" fill="hold"/>
                                        <p:tgtEl>
                                          <p:spTgt spid="275482"/>
                                        </p:tgtEl>
                                        <p:attrNameLst>
                                          <p:attrName>ppt_h</p:attrName>
                                        </p:attrNameLst>
                                      </p:cBhvr>
                                      <p:tavLst>
                                        <p:tav tm="0">
                                          <p:val>
                                            <p:fltVal val="0"/>
                                          </p:val>
                                        </p:tav>
                                        <p:tav tm="100000">
                                          <p:val>
                                            <p:strVal val="#ppt_h"/>
                                          </p:val>
                                        </p:tav>
                                      </p:tavLst>
                                    </p:anim>
                                    <p:anim calcmode="lin" valueType="num">
                                      <p:cBhvr>
                                        <p:cTn id="22" dur="500" fill="hold"/>
                                        <p:tgtEl>
                                          <p:spTgt spid="275482"/>
                                        </p:tgtEl>
                                        <p:attrNameLst>
                                          <p:attrName>style.rotation</p:attrName>
                                        </p:attrNameLst>
                                      </p:cBhvr>
                                      <p:tavLst>
                                        <p:tav tm="0">
                                          <p:val>
                                            <p:fltVal val="360"/>
                                          </p:val>
                                        </p:tav>
                                        <p:tav tm="100000">
                                          <p:val>
                                            <p:fltVal val="0"/>
                                          </p:val>
                                        </p:tav>
                                      </p:tavLst>
                                    </p:anim>
                                    <p:animEffect transition="in" filter="fade">
                                      <p:cBhvr>
                                        <p:cTn id="23" dur="500"/>
                                        <p:tgtEl>
                                          <p:spTgt spid="27548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75484"/>
                                        </p:tgtEl>
                                        <p:attrNameLst>
                                          <p:attrName>style.visibility</p:attrName>
                                        </p:attrNameLst>
                                      </p:cBhvr>
                                      <p:to>
                                        <p:strVal val="visible"/>
                                      </p:to>
                                    </p:set>
                                    <p:anim calcmode="lin" valueType="num">
                                      <p:cBhvr>
                                        <p:cTn id="26" dur="500" fill="hold"/>
                                        <p:tgtEl>
                                          <p:spTgt spid="275484"/>
                                        </p:tgtEl>
                                        <p:attrNameLst>
                                          <p:attrName>ppt_w</p:attrName>
                                        </p:attrNameLst>
                                      </p:cBhvr>
                                      <p:tavLst>
                                        <p:tav tm="0">
                                          <p:val>
                                            <p:fltVal val="0"/>
                                          </p:val>
                                        </p:tav>
                                        <p:tav tm="100000">
                                          <p:val>
                                            <p:strVal val="#ppt_w"/>
                                          </p:val>
                                        </p:tav>
                                      </p:tavLst>
                                    </p:anim>
                                    <p:anim calcmode="lin" valueType="num">
                                      <p:cBhvr>
                                        <p:cTn id="27" dur="500" fill="hold"/>
                                        <p:tgtEl>
                                          <p:spTgt spid="275484"/>
                                        </p:tgtEl>
                                        <p:attrNameLst>
                                          <p:attrName>ppt_h</p:attrName>
                                        </p:attrNameLst>
                                      </p:cBhvr>
                                      <p:tavLst>
                                        <p:tav tm="0">
                                          <p:val>
                                            <p:fltVal val="0"/>
                                          </p:val>
                                        </p:tav>
                                        <p:tav tm="100000">
                                          <p:val>
                                            <p:strVal val="#ppt_h"/>
                                          </p:val>
                                        </p:tav>
                                      </p:tavLst>
                                    </p:anim>
                                    <p:anim calcmode="lin" valueType="num">
                                      <p:cBhvr>
                                        <p:cTn id="28" dur="500" fill="hold"/>
                                        <p:tgtEl>
                                          <p:spTgt spid="275484"/>
                                        </p:tgtEl>
                                        <p:attrNameLst>
                                          <p:attrName>style.rotation</p:attrName>
                                        </p:attrNameLst>
                                      </p:cBhvr>
                                      <p:tavLst>
                                        <p:tav tm="0">
                                          <p:val>
                                            <p:fltVal val="360"/>
                                          </p:val>
                                        </p:tav>
                                        <p:tav tm="100000">
                                          <p:val>
                                            <p:fltVal val="0"/>
                                          </p:val>
                                        </p:tav>
                                      </p:tavLst>
                                    </p:anim>
                                    <p:animEffect transition="in" filter="fade">
                                      <p:cBhvr>
                                        <p:cTn id="29" dur="500"/>
                                        <p:tgtEl>
                                          <p:spTgt spid="275484"/>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275481"/>
                                        </p:tgtEl>
                                        <p:attrNameLst>
                                          <p:attrName>style.visibility</p:attrName>
                                        </p:attrNameLst>
                                      </p:cBhvr>
                                      <p:to>
                                        <p:strVal val="visible"/>
                                      </p:to>
                                    </p:set>
                                    <p:animEffect transition="in" filter="fade">
                                      <p:cBhvr>
                                        <p:cTn id="32" dur="1000"/>
                                        <p:tgtEl>
                                          <p:spTgt spid="275481"/>
                                        </p:tgtEl>
                                      </p:cBhvr>
                                    </p:animEffect>
                                    <p:anim calcmode="lin" valueType="num">
                                      <p:cBhvr>
                                        <p:cTn id="33" dur="1000" fill="hold"/>
                                        <p:tgtEl>
                                          <p:spTgt spid="275481"/>
                                        </p:tgtEl>
                                        <p:attrNameLst>
                                          <p:attrName>ppt_x</p:attrName>
                                        </p:attrNameLst>
                                      </p:cBhvr>
                                      <p:tavLst>
                                        <p:tav tm="0">
                                          <p:val>
                                            <p:strVal val="#ppt_x"/>
                                          </p:val>
                                        </p:tav>
                                        <p:tav tm="100000">
                                          <p:val>
                                            <p:strVal val="#ppt_x"/>
                                          </p:val>
                                        </p:tav>
                                      </p:tavLst>
                                    </p:anim>
                                    <p:anim calcmode="lin" valueType="num">
                                      <p:cBhvr>
                                        <p:cTn id="34" dur="1000" fill="hold"/>
                                        <p:tgtEl>
                                          <p:spTgt spid="275481"/>
                                        </p:tgtEl>
                                        <p:attrNameLst>
                                          <p:attrName>ppt_y</p:attrName>
                                        </p:attrNameLst>
                                      </p:cBhvr>
                                      <p:tavLst>
                                        <p:tav tm="0">
                                          <p:val>
                                            <p:strVal val="#ppt_y-.1"/>
                                          </p:val>
                                        </p:tav>
                                        <p:tav tm="100000">
                                          <p:val>
                                            <p:strVal val="#ppt_y"/>
                                          </p:val>
                                        </p:tav>
                                      </p:tavLst>
                                    </p:anim>
                                  </p:childTnLst>
                                </p:cTn>
                              </p:par>
                            </p:childTnLst>
                          </p:cTn>
                        </p:par>
                        <p:par>
                          <p:cTn id="35" fill="hold">
                            <p:stCondLst>
                              <p:cond delay="1900"/>
                            </p:stCondLst>
                            <p:childTnLst>
                              <p:par>
                                <p:cTn id="36" presetID="2" presetClass="entr" presetSubtype="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0-#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0-#ppt_w/2"/>
                                          </p:val>
                                        </p:tav>
                                        <p:tav tm="100000">
                                          <p:val>
                                            <p:strVal val="#ppt_x"/>
                                          </p:val>
                                        </p:tav>
                                      </p:tavLst>
                                    </p:anim>
                                    <p:anim calcmode="lin" valueType="num">
                                      <p:cBhvr additive="base">
                                        <p:cTn id="5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81" grpId="0" animBg="1"/>
      <p:bldP spid="275482" grpId="0" animBg="1"/>
      <p:bldP spid="275483" grpId="0" animBg="1"/>
      <p:bldP spid="275484" grpId="0" animBg="1"/>
      <p:bldP spid="9" grpId="0"/>
      <p:bldP spid="10" grpId="0"/>
      <p:bldP spid="11" grpId="0"/>
      <p:bldP spid="12" grpId="0"/>
      <p:bldP spid="13" grpId="0"/>
      <p:bldP spid="14"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36" descr="中国地图副本"/>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660773" y="1410336"/>
            <a:ext cx="3814232" cy="2601534"/>
          </a:xfrm>
          <a:prstGeom prst="rect">
            <a:avLst/>
          </a:prstGeom>
          <a:noFill/>
          <a:ln>
            <a:noFill/>
          </a:ln>
          <a:effectLst>
            <a:outerShdw dist="38100" dir="5400000" sx="105000" sy="105000" algn="t" rotWithShape="0">
              <a:srgbClr val="000000">
                <a:alpha val="23999"/>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 name="椭圆 81"/>
          <p:cNvSpPr>
            <a:spLocks noChangeArrowheads="1"/>
          </p:cNvSpPr>
          <p:nvPr/>
        </p:nvSpPr>
        <p:spPr bwMode="auto">
          <a:xfrm>
            <a:off x="4877732" y="2581279"/>
            <a:ext cx="241933" cy="216794"/>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83" name="Line 56"/>
          <p:cNvSpPr>
            <a:spLocks noChangeShapeType="1"/>
          </p:cNvSpPr>
          <p:nvPr/>
        </p:nvSpPr>
        <p:spPr bwMode="auto">
          <a:xfrm flipH="1">
            <a:off x="4998698" y="2689676"/>
            <a:ext cx="3405969" cy="0"/>
          </a:xfrm>
          <a:prstGeom prst="line">
            <a:avLst/>
          </a:prstGeom>
          <a:noFill/>
          <a:ln w="12700">
            <a:solidFill>
              <a:srgbClr val="C00000"/>
            </a:solidFill>
            <a:round/>
            <a:headEnd/>
            <a:tailEnd type="oval" w="med" len="med"/>
          </a:ln>
          <a:extLst>
            <a:ext uri="{909E8E84-426E-40DD-AFC4-6F175D3DCCD1}">
              <a14:hiddenFill xmlns:a14="http://schemas.microsoft.com/office/drawing/2010/main" xmlns="">
                <a:noFill/>
              </a14:hiddenFill>
            </a:ext>
          </a:extLst>
        </p:spPr>
        <p:txBody>
          <a:bodyPr lIns="72585" tIns="36293" rIns="72585" bIns="36293"/>
          <a:lstStyle/>
          <a:p>
            <a:endParaRPr lang="zh-CN" altLang="en-US"/>
          </a:p>
        </p:txBody>
      </p:sp>
      <p:sp>
        <p:nvSpPr>
          <p:cNvPr id="84" name="TextBox 52"/>
          <p:cNvSpPr txBox="1">
            <a:spLocks noChangeArrowheads="1"/>
          </p:cNvSpPr>
          <p:nvPr/>
        </p:nvSpPr>
        <p:spPr bwMode="auto">
          <a:xfrm>
            <a:off x="5275913" y="2711103"/>
            <a:ext cx="2520140" cy="354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a:solidFill>
                  <a:srgbClr val="0070C0"/>
                </a:solidFill>
                <a:latin typeface="微软雅黑" pitchFamily="34" charset="-122"/>
                <a:ea typeface="微软雅黑" pitchFamily="34" charset="-122"/>
              </a:rPr>
              <a:t>单击添加文本</a:t>
            </a:r>
            <a:r>
              <a:rPr lang="en-US" altLang="zh-CN" sz="1700">
                <a:solidFill>
                  <a:srgbClr val="0070C0"/>
                </a:solidFill>
                <a:latin typeface="微软雅黑" pitchFamily="34" charset="-122"/>
                <a:ea typeface="微软雅黑" pitchFamily="34" charset="-122"/>
              </a:rPr>
              <a:t> … …</a:t>
            </a:r>
            <a:endParaRPr lang="zh-CN" altLang="en-US" sz="1700">
              <a:solidFill>
                <a:srgbClr val="0070C0"/>
              </a:solidFill>
              <a:latin typeface="微软雅黑" pitchFamily="34" charset="-122"/>
              <a:ea typeface="微软雅黑" pitchFamily="34" charset="-122"/>
            </a:endParaRPr>
          </a:p>
        </p:txBody>
      </p:sp>
      <p:sp>
        <p:nvSpPr>
          <p:cNvPr id="85" name="椭圆 84"/>
          <p:cNvSpPr>
            <a:spLocks noChangeArrowheads="1"/>
          </p:cNvSpPr>
          <p:nvPr/>
        </p:nvSpPr>
        <p:spPr bwMode="auto">
          <a:xfrm>
            <a:off x="3654203" y="3258132"/>
            <a:ext cx="229333" cy="209232"/>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C00000"/>
              </a:solidFill>
              <a:ea typeface="宋体" pitchFamily="2" charset="-122"/>
            </a:endParaRPr>
          </a:p>
        </p:txBody>
      </p:sp>
      <p:sp>
        <p:nvSpPr>
          <p:cNvPr id="86" name="Rectangle 55"/>
          <p:cNvSpPr>
            <a:spLocks noChangeArrowheads="1"/>
          </p:cNvSpPr>
          <p:nvPr/>
        </p:nvSpPr>
        <p:spPr bwMode="auto">
          <a:xfrm>
            <a:off x="883310" y="3810201"/>
            <a:ext cx="2351291" cy="550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r>
              <a:rPr lang="zh-CN" altLang="en-US" sz="1200" b="1">
                <a:solidFill>
                  <a:srgbClr val="0070C0"/>
                </a:solidFill>
                <a:ea typeface="微软雅黑" pitchFamily="34" charset="-122"/>
              </a:rPr>
              <a:t>单击此处添加段落文字内容</a:t>
            </a:r>
            <a:endParaRPr lang="zh-CN" altLang="en-US" sz="1000" b="1">
              <a:solidFill>
                <a:srgbClr val="0070C0"/>
              </a:solidFill>
              <a:ea typeface="微软雅黑" pitchFamily="34" charset="-122"/>
            </a:endParaRPr>
          </a:p>
          <a:p>
            <a:pPr algn="l" defTabSz="879590"/>
            <a:r>
              <a:rPr lang="zh-CN" altLang="en-US">
                <a:solidFill>
                  <a:srgbClr val="0070C0"/>
                </a:solidFill>
                <a:ea typeface="微软雅黑" pitchFamily="34" charset="-122"/>
              </a:rPr>
              <a:t>单击此处添加段落文字内容</a:t>
            </a:r>
          </a:p>
          <a:p>
            <a:pPr algn="l" defTabSz="879590"/>
            <a:r>
              <a:rPr lang="zh-CN" altLang="en-US">
                <a:solidFill>
                  <a:srgbClr val="0070C0"/>
                </a:solidFill>
                <a:ea typeface="微软雅黑" pitchFamily="34" charset="-122"/>
              </a:rPr>
              <a:t>单击此处添加段落文字内容</a:t>
            </a:r>
          </a:p>
        </p:txBody>
      </p:sp>
      <p:grpSp>
        <p:nvGrpSpPr>
          <p:cNvPr id="87" name="组合 86"/>
          <p:cNvGrpSpPr>
            <a:grpSpLocks/>
          </p:cNvGrpSpPr>
          <p:nvPr/>
        </p:nvGrpSpPr>
        <p:grpSpPr bwMode="auto">
          <a:xfrm>
            <a:off x="986635" y="3353924"/>
            <a:ext cx="2772154" cy="437371"/>
            <a:chOff x="381000" y="3096770"/>
            <a:chExt cx="2771774" cy="485359"/>
          </a:xfrm>
        </p:grpSpPr>
        <p:sp>
          <p:nvSpPr>
            <p:cNvPr id="88" name="Line 54"/>
            <p:cNvSpPr>
              <a:spLocks noChangeShapeType="1"/>
            </p:cNvSpPr>
            <p:nvPr/>
          </p:nvSpPr>
          <p:spPr bwMode="auto">
            <a:xfrm flipV="1">
              <a:off x="2643776" y="3096770"/>
              <a:ext cx="508998" cy="482562"/>
            </a:xfrm>
            <a:prstGeom prst="line">
              <a:avLst/>
            </a:prstGeom>
            <a:noFill/>
            <a:ln w="12700">
              <a:solidFill>
                <a:srgbClr val="C00000"/>
              </a:solidFill>
              <a:round/>
              <a:headEnd/>
              <a:tailEnd type="oval"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sp>
          <p:nvSpPr>
            <p:cNvPr id="89" name="Line 54"/>
            <p:cNvSpPr>
              <a:spLocks noChangeShapeType="1"/>
            </p:cNvSpPr>
            <p:nvPr/>
          </p:nvSpPr>
          <p:spPr bwMode="auto">
            <a:xfrm>
              <a:off x="381000" y="3582129"/>
              <a:ext cx="2270335" cy="0"/>
            </a:xfrm>
            <a:prstGeom prst="line">
              <a:avLst/>
            </a:prstGeom>
            <a:noFill/>
            <a:ln w="12700">
              <a:solidFill>
                <a:srgbClr val="C00000"/>
              </a:solidFill>
              <a:round/>
              <a:headEnd/>
              <a:tailEnd type="none"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grpSp>
      <p:sp>
        <p:nvSpPr>
          <p:cNvPr id="90" name="Text Box 5"/>
          <p:cNvSpPr txBox="1">
            <a:spLocks noChangeArrowheads="1"/>
          </p:cNvSpPr>
          <p:nvPr/>
        </p:nvSpPr>
        <p:spPr bwMode="auto">
          <a:xfrm>
            <a:off x="5263313" y="2295161"/>
            <a:ext cx="3079611" cy="436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900" b="1">
                <a:solidFill>
                  <a:srgbClr val="0070C0"/>
                </a:solidFill>
                <a:latin typeface="微软雅黑" pitchFamily="34" charset="-122"/>
                <a:ea typeface="微软雅黑" pitchFamily="34" charset="-122"/>
              </a:rPr>
              <a:t>单击此处添加段落文字内容</a:t>
            </a:r>
          </a:p>
        </p:txBody>
      </p:sp>
      <p:sp>
        <p:nvSpPr>
          <p:cNvPr id="91" name="矩形 90"/>
          <p:cNvSpPr>
            <a:spLocks noChangeArrowheads="1"/>
          </p:cNvSpPr>
          <p:nvPr/>
        </p:nvSpPr>
        <p:spPr bwMode="auto">
          <a:xfrm>
            <a:off x="5481305" y="3744658"/>
            <a:ext cx="1525945" cy="656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2" name="矩形 91"/>
          <p:cNvSpPr>
            <a:spLocks noChangeArrowheads="1"/>
          </p:cNvSpPr>
          <p:nvPr/>
        </p:nvSpPr>
        <p:spPr bwMode="auto">
          <a:xfrm>
            <a:off x="7143337" y="3744658"/>
            <a:ext cx="1481842" cy="656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3" name="椭圆 92"/>
          <p:cNvSpPr>
            <a:spLocks noChangeArrowheads="1"/>
          </p:cNvSpPr>
          <p:nvPr/>
        </p:nvSpPr>
        <p:spPr bwMode="auto">
          <a:xfrm>
            <a:off x="7186180" y="3825327"/>
            <a:ext cx="147428" cy="133606"/>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94" name="椭圆 93"/>
          <p:cNvSpPr>
            <a:spLocks noChangeArrowheads="1"/>
          </p:cNvSpPr>
          <p:nvPr/>
        </p:nvSpPr>
        <p:spPr bwMode="auto">
          <a:xfrm>
            <a:off x="5536748" y="3820284"/>
            <a:ext cx="146168" cy="131085"/>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22"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by="(-#ppt_w*2)" calcmode="lin" valueType="num">
                                      <p:cBhvr rctx="PPT">
                                        <p:cTn id="7" dur="250" autoRev="1" fill="hold">
                                          <p:stCondLst>
                                            <p:cond delay="0"/>
                                          </p:stCondLst>
                                        </p:cTn>
                                        <p:tgtEl>
                                          <p:spTgt spid="22"/>
                                        </p:tgtEl>
                                        <p:attrNameLst>
                                          <p:attrName>ppt_w</p:attrName>
                                        </p:attrNameLst>
                                      </p:cBhvr>
                                    </p:anim>
                                    <p:anim by="(#ppt_w*0.50)" calcmode="lin" valueType="num">
                                      <p:cBhvr>
                                        <p:cTn id="8" dur="250" decel="50000" autoRev="1" fill="hold">
                                          <p:stCondLst>
                                            <p:cond delay="0"/>
                                          </p:stCondLst>
                                        </p:cTn>
                                        <p:tgtEl>
                                          <p:spTgt spid="22"/>
                                        </p:tgtEl>
                                        <p:attrNameLst>
                                          <p:attrName>ppt_x</p:attrName>
                                        </p:attrNameLst>
                                      </p:cBhvr>
                                    </p:anim>
                                    <p:anim from="(-#ppt_h/2)" to="(#ppt_y)" calcmode="lin" valueType="num">
                                      <p:cBhvr>
                                        <p:cTn id="9" dur="500" fill="hold">
                                          <p:stCondLst>
                                            <p:cond delay="0"/>
                                          </p:stCondLst>
                                        </p:cTn>
                                        <p:tgtEl>
                                          <p:spTgt spid="22"/>
                                        </p:tgtEl>
                                        <p:attrNameLst>
                                          <p:attrName>ppt_y</p:attrName>
                                        </p:attrNameLst>
                                      </p:cBhvr>
                                    </p:anim>
                                    <p:animRot by="21600000">
                                      <p:cBhvr>
                                        <p:cTn id="10" dur="500" fill="hold">
                                          <p:stCondLst>
                                            <p:cond delay="0"/>
                                          </p:stCondLst>
                                        </p:cTn>
                                        <p:tgtEl>
                                          <p:spTgt spid="22"/>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1000"/>
                                        <p:tgtEl>
                                          <p:spTgt spid="81"/>
                                        </p:tgtEl>
                                      </p:cBhvr>
                                    </p:animEffect>
                                    <p:anim calcmode="lin" valueType="num">
                                      <p:cBhvr>
                                        <p:cTn id="14" dur="1000" fill="hold"/>
                                        <p:tgtEl>
                                          <p:spTgt spid="81"/>
                                        </p:tgtEl>
                                        <p:attrNameLst>
                                          <p:attrName>ppt_x</p:attrName>
                                        </p:attrNameLst>
                                      </p:cBhvr>
                                      <p:tavLst>
                                        <p:tav tm="0">
                                          <p:val>
                                            <p:strVal val="#ppt_x"/>
                                          </p:val>
                                        </p:tav>
                                        <p:tav tm="100000">
                                          <p:val>
                                            <p:strVal val="#ppt_x"/>
                                          </p:val>
                                        </p:tav>
                                      </p:tavLst>
                                    </p:anim>
                                    <p:anim calcmode="lin" valueType="num">
                                      <p:cBhvr>
                                        <p:cTn id="15" dur="100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p:cTn id="19" dur="500" fill="hold"/>
                                        <p:tgtEl>
                                          <p:spTgt spid="82"/>
                                        </p:tgtEl>
                                        <p:attrNameLst>
                                          <p:attrName>ppt_w</p:attrName>
                                        </p:attrNameLst>
                                      </p:cBhvr>
                                      <p:tavLst>
                                        <p:tav tm="0">
                                          <p:val>
                                            <p:strVal val="(6*min(max(#ppt_w*#ppt_h,.3),1)-7.4)/-.7*#ppt_w"/>
                                          </p:val>
                                        </p:tav>
                                        <p:tav tm="100000">
                                          <p:val>
                                            <p:strVal val="#ppt_w"/>
                                          </p:val>
                                        </p:tav>
                                      </p:tavLst>
                                    </p:anim>
                                    <p:anim calcmode="lin" valueType="num">
                                      <p:cBhvr>
                                        <p:cTn id="20" dur="500" fill="hold"/>
                                        <p:tgtEl>
                                          <p:spTgt spid="82"/>
                                        </p:tgtEl>
                                        <p:attrNameLst>
                                          <p:attrName>ppt_h</p:attrName>
                                        </p:attrNameLst>
                                      </p:cBhvr>
                                      <p:tavLst>
                                        <p:tav tm="0">
                                          <p:val>
                                            <p:strVal val="(6*min(max(#ppt_w*#ppt_h,.3),1)-7.4)/-.7*#ppt_h"/>
                                          </p:val>
                                        </p:tav>
                                        <p:tav tm="100000">
                                          <p:val>
                                            <p:strVal val="#ppt_h"/>
                                          </p:val>
                                        </p:tav>
                                      </p:tavLst>
                                    </p:anim>
                                    <p:anim calcmode="lin" valueType="num">
                                      <p:cBhvr>
                                        <p:cTn id="21" dur="500" fill="hold"/>
                                        <p:tgtEl>
                                          <p:spTgt spid="82"/>
                                        </p:tgtEl>
                                        <p:attrNameLst>
                                          <p:attrName>ppt_x</p:attrName>
                                        </p:attrNameLst>
                                      </p:cBhvr>
                                      <p:tavLst>
                                        <p:tav tm="0">
                                          <p:val>
                                            <p:fltVal val="0.5"/>
                                          </p:val>
                                        </p:tav>
                                        <p:tav tm="100000">
                                          <p:val>
                                            <p:strVal val="#ppt_x"/>
                                          </p:val>
                                        </p:tav>
                                      </p:tavLst>
                                    </p:anim>
                                    <p:anim calcmode="lin" valueType="num">
                                      <p:cBhvr>
                                        <p:cTn id="22" dur="500" fill="hold"/>
                                        <p:tgtEl>
                                          <p:spTgt spid="82"/>
                                        </p:tgtEl>
                                        <p:attrNameLst>
                                          <p:attrName>ppt_y</p:attrName>
                                        </p:attrNameLst>
                                      </p:cBhvr>
                                      <p:tavLst>
                                        <p:tav tm="0">
                                          <p:val>
                                            <p:strVal val="1+(6*min(max(#ppt_w*#ppt_h,.3),1)-7.4)/-.7*#ppt_h/2"/>
                                          </p:val>
                                        </p:tav>
                                        <p:tav tm="100000">
                                          <p:val>
                                            <p:strVal val="#ppt_y"/>
                                          </p:val>
                                        </p:tav>
                                      </p:tavLst>
                                    </p:anim>
                                  </p:childTnLst>
                                </p:cTn>
                              </p:par>
                              <p:par>
                                <p:cTn id="23" presetID="49" presetClass="entr" presetSubtype="0" decel="100000" fill="hold" grpId="0" nodeType="withEffect">
                                  <p:stCondLst>
                                    <p:cond delay="400"/>
                                  </p:stCondLst>
                                  <p:childTnLst>
                                    <p:set>
                                      <p:cBhvr>
                                        <p:cTn id="24" dur="1" fill="hold">
                                          <p:stCondLst>
                                            <p:cond delay="0"/>
                                          </p:stCondLst>
                                        </p:cTn>
                                        <p:tgtEl>
                                          <p:spTgt spid="83"/>
                                        </p:tgtEl>
                                        <p:attrNameLst>
                                          <p:attrName>style.visibility</p:attrName>
                                        </p:attrNameLst>
                                      </p:cBhvr>
                                      <p:to>
                                        <p:strVal val="visible"/>
                                      </p:to>
                                    </p:set>
                                    <p:anim calcmode="lin" valueType="num">
                                      <p:cBhvr>
                                        <p:cTn id="25" dur="500" fill="hold"/>
                                        <p:tgtEl>
                                          <p:spTgt spid="83"/>
                                        </p:tgtEl>
                                        <p:attrNameLst>
                                          <p:attrName>ppt_w</p:attrName>
                                        </p:attrNameLst>
                                      </p:cBhvr>
                                      <p:tavLst>
                                        <p:tav tm="0">
                                          <p:val>
                                            <p:fltVal val="0"/>
                                          </p:val>
                                        </p:tav>
                                        <p:tav tm="100000">
                                          <p:val>
                                            <p:strVal val="#ppt_w"/>
                                          </p:val>
                                        </p:tav>
                                      </p:tavLst>
                                    </p:anim>
                                    <p:anim calcmode="lin" valueType="num">
                                      <p:cBhvr>
                                        <p:cTn id="26" dur="500" fill="hold"/>
                                        <p:tgtEl>
                                          <p:spTgt spid="83"/>
                                        </p:tgtEl>
                                        <p:attrNameLst>
                                          <p:attrName>ppt_h</p:attrName>
                                        </p:attrNameLst>
                                      </p:cBhvr>
                                      <p:tavLst>
                                        <p:tav tm="0">
                                          <p:val>
                                            <p:fltVal val="0"/>
                                          </p:val>
                                        </p:tav>
                                        <p:tav tm="100000">
                                          <p:val>
                                            <p:strVal val="#ppt_h"/>
                                          </p:val>
                                        </p:tav>
                                      </p:tavLst>
                                    </p:anim>
                                    <p:anim calcmode="lin" valueType="num">
                                      <p:cBhvr>
                                        <p:cTn id="27" dur="500" fill="hold"/>
                                        <p:tgtEl>
                                          <p:spTgt spid="83"/>
                                        </p:tgtEl>
                                        <p:attrNameLst>
                                          <p:attrName>style.rotation</p:attrName>
                                        </p:attrNameLst>
                                      </p:cBhvr>
                                      <p:tavLst>
                                        <p:tav tm="0">
                                          <p:val>
                                            <p:fltVal val="360"/>
                                          </p:val>
                                        </p:tav>
                                        <p:tav tm="100000">
                                          <p:val>
                                            <p:fltVal val="0"/>
                                          </p:val>
                                        </p:tav>
                                      </p:tavLst>
                                    </p:anim>
                                    <p:animEffect transition="in" filter="fade">
                                      <p:cBhvr>
                                        <p:cTn id="28" dur="500"/>
                                        <p:tgtEl>
                                          <p:spTgt spid="83"/>
                                        </p:tgtEl>
                                      </p:cBhvr>
                                    </p:animEffect>
                                  </p:childTnLst>
                                </p:cTn>
                              </p:par>
                            </p:childTnLst>
                          </p:cTn>
                        </p:par>
                        <p:par>
                          <p:cTn id="29" fill="hold">
                            <p:stCondLst>
                              <p:cond delay="1900"/>
                            </p:stCondLst>
                            <p:childTnLst>
                              <p:par>
                                <p:cTn id="30" presetID="12" presetClass="entr" presetSubtype="8" fill="hold" grpId="0" nodeType="afterEffect">
                                  <p:stCondLst>
                                    <p:cond delay="0"/>
                                  </p:stCondLst>
                                  <p:childTnLst>
                                    <p:set>
                                      <p:cBhvr>
                                        <p:cTn id="31" dur="1" fill="hold">
                                          <p:stCondLst>
                                            <p:cond delay="0"/>
                                          </p:stCondLst>
                                        </p:cTn>
                                        <p:tgtEl>
                                          <p:spTgt spid="90"/>
                                        </p:tgtEl>
                                        <p:attrNameLst>
                                          <p:attrName>style.visibility</p:attrName>
                                        </p:attrNameLst>
                                      </p:cBhvr>
                                      <p:to>
                                        <p:strVal val="visible"/>
                                      </p:to>
                                    </p:set>
                                    <p:anim calcmode="lin" valueType="num">
                                      <p:cBhvr additive="base">
                                        <p:cTn id="32" dur="500"/>
                                        <p:tgtEl>
                                          <p:spTgt spid="90"/>
                                        </p:tgtEl>
                                        <p:attrNameLst>
                                          <p:attrName>ppt_x</p:attrName>
                                        </p:attrNameLst>
                                      </p:cBhvr>
                                      <p:tavLst>
                                        <p:tav tm="0">
                                          <p:val>
                                            <p:strVal val="#ppt_x-#ppt_w*1.125000"/>
                                          </p:val>
                                        </p:tav>
                                        <p:tav tm="100000">
                                          <p:val>
                                            <p:strVal val="#ppt_x"/>
                                          </p:val>
                                        </p:tav>
                                      </p:tavLst>
                                    </p:anim>
                                    <p:animEffect transition="in" filter="wipe(right)">
                                      <p:cBhvr>
                                        <p:cTn id="33" dur="500"/>
                                        <p:tgtEl>
                                          <p:spTgt spid="90"/>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p:tgtEl>
                                          <p:spTgt spid="84"/>
                                        </p:tgtEl>
                                        <p:attrNameLst>
                                          <p:attrName>ppt_x</p:attrName>
                                        </p:attrNameLst>
                                      </p:cBhvr>
                                      <p:tavLst>
                                        <p:tav tm="0">
                                          <p:val>
                                            <p:strVal val="#ppt_x+#ppt_w*1.125000"/>
                                          </p:val>
                                        </p:tav>
                                        <p:tav tm="100000">
                                          <p:val>
                                            <p:strVal val="#ppt_x"/>
                                          </p:val>
                                        </p:tav>
                                      </p:tavLst>
                                    </p:anim>
                                    <p:animEffect transition="in" filter="wipe(left)">
                                      <p:cBhvr>
                                        <p:cTn id="37" dur="500"/>
                                        <p:tgtEl>
                                          <p:spTgt spid="84"/>
                                        </p:tgtEl>
                                      </p:cBhvr>
                                    </p:animEffect>
                                  </p:childTnLst>
                                </p:cTn>
                              </p:par>
                            </p:childTnLst>
                          </p:cTn>
                        </p:par>
                        <p:par>
                          <p:cTn id="38" fill="hold">
                            <p:stCondLst>
                              <p:cond delay="2400"/>
                            </p:stCondLst>
                            <p:childTnLst>
                              <p:par>
                                <p:cTn id="39" presetID="23" presetClass="entr" presetSubtype="36"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strVal val="(6*min(max(#ppt_w*#ppt_h,.3),1)-7.4)/-.7*#ppt_w"/>
                                          </p:val>
                                        </p:tav>
                                        <p:tav tm="100000">
                                          <p:val>
                                            <p:strVal val="#ppt_w"/>
                                          </p:val>
                                        </p:tav>
                                      </p:tavLst>
                                    </p:anim>
                                    <p:anim calcmode="lin" valueType="num">
                                      <p:cBhvr>
                                        <p:cTn id="42" dur="500" fill="hold"/>
                                        <p:tgtEl>
                                          <p:spTgt spid="85"/>
                                        </p:tgtEl>
                                        <p:attrNameLst>
                                          <p:attrName>ppt_h</p:attrName>
                                        </p:attrNameLst>
                                      </p:cBhvr>
                                      <p:tavLst>
                                        <p:tav tm="0">
                                          <p:val>
                                            <p:strVal val="(6*min(max(#ppt_w*#ppt_h,.3),1)-7.4)/-.7*#ppt_h"/>
                                          </p:val>
                                        </p:tav>
                                        <p:tav tm="100000">
                                          <p:val>
                                            <p:strVal val="#ppt_h"/>
                                          </p:val>
                                        </p:tav>
                                      </p:tavLst>
                                    </p:anim>
                                    <p:anim calcmode="lin" valueType="num">
                                      <p:cBhvr>
                                        <p:cTn id="43" dur="500" fill="hold"/>
                                        <p:tgtEl>
                                          <p:spTgt spid="85"/>
                                        </p:tgtEl>
                                        <p:attrNameLst>
                                          <p:attrName>ppt_x</p:attrName>
                                        </p:attrNameLst>
                                      </p:cBhvr>
                                      <p:tavLst>
                                        <p:tav tm="0">
                                          <p:val>
                                            <p:fltVal val="0.5"/>
                                          </p:val>
                                        </p:tav>
                                        <p:tav tm="100000">
                                          <p:val>
                                            <p:strVal val="#ppt_x"/>
                                          </p:val>
                                        </p:tav>
                                      </p:tavLst>
                                    </p:anim>
                                    <p:anim calcmode="lin" valueType="num">
                                      <p:cBhvr>
                                        <p:cTn id="44"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2900"/>
                            </p:stCondLst>
                            <p:childTnLst>
                              <p:par>
                                <p:cTn id="46" presetID="22" presetClass="entr" presetSubtype="2"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wipe(right)">
                                      <p:cBhvr>
                                        <p:cTn id="48" dur="500"/>
                                        <p:tgtEl>
                                          <p:spTgt spid="8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0-#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childTnLst>
                          </p:cTn>
                        </p:par>
                        <p:par>
                          <p:cTn id="53" fill="hold">
                            <p:stCondLst>
                              <p:cond delay="3400"/>
                            </p:stCondLst>
                            <p:childTnLst>
                              <p:par>
                                <p:cTn id="54" presetID="23" presetClass="entr" presetSubtype="36"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500" fill="hold"/>
                                        <p:tgtEl>
                                          <p:spTgt spid="93"/>
                                        </p:tgtEl>
                                        <p:attrNameLst>
                                          <p:attrName>ppt_w</p:attrName>
                                        </p:attrNameLst>
                                      </p:cBhvr>
                                      <p:tavLst>
                                        <p:tav tm="0">
                                          <p:val>
                                            <p:strVal val="(6*min(max(#ppt_w*#ppt_h,.3),1)-7.4)/-.7*#ppt_w"/>
                                          </p:val>
                                        </p:tav>
                                        <p:tav tm="100000">
                                          <p:val>
                                            <p:strVal val="#ppt_w"/>
                                          </p:val>
                                        </p:tav>
                                      </p:tavLst>
                                    </p:anim>
                                    <p:anim calcmode="lin" valueType="num">
                                      <p:cBhvr>
                                        <p:cTn id="57" dur="500" fill="hold"/>
                                        <p:tgtEl>
                                          <p:spTgt spid="93"/>
                                        </p:tgtEl>
                                        <p:attrNameLst>
                                          <p:attrName>ppt_h</p:attrName>
                                        </p:attrNameLst>
                                      </p:cBhvr>
                                      <p:tavLst>
                                        <p:tav tm="0">
                                          <p:val>
                                            <p:strVal val="(6*min(max(#ppt_w*#ppt_h,.3),1)-7.4)/-.7*#ppt_h"/>
                                          </p:val>
                                        </p:tav>
                                        <p:tav tm="100000">
                                          <p:val>
                                            <p:strVal val="#ppt_h"/>
                                          </p:val>
                                        </p:tav>
                                      </p:tavLst>
                                    </p:anim>
                                    <p:anim calcmode="lin" valueType="num">
                                      <p:cBhvr>
                                        <p:cTn id="58" dur="500" fill="hold"/>
                                        <p:tgtEl>
                                          <p:spTgt spid="93"/>
                                        </p:tgtEl>
                                        <p:attrNameLst>
                                          <p:attrName>ppt_x</p:attrName>
                                        </p:attrNameLst>
                                      </p:cBhvr>
                                      <p:tavLst>
                                        <p:tav tm="0">
                                          <p:val>
                                            <p:fltVal val="0.5"/>
                                          </p:val>
                                        </p:tav>
                                        <p:tav tm="100000">
                                          <p:val>
                                            <p:strVal val="#ppt_x"/>
                                          </p:val>
                                        </p:tav>
                                      </p:tavLst>
                                    </p:anim>
                                    <p:anim calcmode="lin" valueType="num">
                                      <p:cBhvr>
                                        <p:cTn id="59" dur="50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3900"/>
                            </p:stCondLst>
                            <p:childTnLst>
                              <p:par>
                                <p:cTn id="61" presetID="23" presetClass="entr" presetSubtype="36"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p:cTn id="63" dur="500" fill="hold"/>
                                        <p:tgtEl>
                                          <p:spTgt spid="94"/>
                                        </p:tgtEl>
                                        <p:attrNameLst>
                                          <p:attrName>ppt_w</p:attrName>
                                        </p:attrNameLst>
                                      </p:cBhvr>
                                      <p:tavLst>
                                        <p:tav tm="0">
                                          <p:val>
                                            <p:strVal val="(6*min(max(#ppt_w*#ppt_h,.3),1)-7.4)/-.7*#ppt_w"/>
                                          </p:val>
                                        </p:tav>
                                        <p:tav tm="100000">
                                          <p:val>
                                            <p:strVal val="#ppt_w"/>
                                          </p:val>
                                        </p:tav>
                                      </p:tavLst>
                                    </p:anim>
                                    <p:anim calcmode="lin" valueType="num">
                                      <p:cBhvr>
                                        <p:cTn id="64" dur="500" fill="hold"/>
                                        <p:tgtEl>
                                          <p:spTgt spid="94"/>
                                        </p:tgtEl>
                                        <p:attrNameLst>
                                          <p:attrName>ppt_h</p:attrName>
                                        </p:attrNameLst>
                                      </p:cBhvr>
                                      <p:tavLst>
                                        <p:tav tm="0">
                                          <p:val>
                                            <p:strVal val="(6*min(max(#ppt_w*#ppt_h,.3),1)-7.4)/-.7*#ppt_h"/>
                                          </p:val>
                                        </p:tav>
                                        <p:tav tm="100000">
                                          <p:val>
                                            <p:strVal val="#ppt_h"/>
                                          </p:val>
                                        </p:tav>
                                      </p:tavLst>
                                    </p:anim>
                                    <p:anim calcmode="lin" valueType="num">
                                      <p:cBhvr>
                                        <p:cTn id="65" dur="500" fill="hold"/>
                                        <p:tgtEl>
                                          <p:spTgt spid="94"/>
                                        </p:tgtEl>
                                        <p:attrNameLst>
                                          <p:attrName>ppt_x</p:attrName>
                                        </p:attrNameLst>
                                      </p:cBhvr>
                                      <p:tavLst>
                                        <p:tav tm="0">
                                          <p:val>
                                            <p:fltVal val="0.5"/>
                                          </p:val>
                                        </p:tav>
                                        <p:tav tm="100000">
                                          <p:val>
                                            <p:strVal val="#ppt_x"/>
                                          </p:val>
                                        </p:tav>
                                      </p:tavLst>
                                    </p:anim>
                                    <p:anim calcmode="lin" valueType="num">
                                      <p:cBhvr>
                                        <p:cTn id="66" dur="50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4400"/>
                            </p:stCondLst>
                            <p:childTnLst>
                              <p:par>
                                <p:cTn id="68" presetID="2" presetClass="entr" presetSubtype="4" fill="hold" grpId="0" nodeType="afterEffect">
                                  <p:stCondLst>
                                    <p:cond delay="0"/>
                                  </p:stCondLst>
                                  <p:childTnLst>
                                    <p:set>
                                      <p:cBhvr>
                                        <p:cTn id="69" dur="1" fill="hold">
                                          <p:stCondLst>
                                            <p:cond delay="0"/>
                                          </p:stCondLst>
                                        </p:cTn>
                                        <p:tgtEl>
                                          <p:spTgt spid="91"/>
                                        </p:tgtEl>
                                        <p:attrNameLst>
                                          <p:attrName>style.visibility</p:attrName>
                                        </p:attrNameLst>
                                      </p:cBhvr>
                                      <p:to>
                                        <p:strVal val="visible"/>
                                      </p:to>
                                    </p:set>
                                    <p:anim calcmode="lin" valueType="num">
                                      <p:cBhvr additive="base">
                                        <p:cTn id="70" dur="250" fill="hold"/>
                                        <p:tgtEl>
                                          <p:spTgt spid="91"/>
                                        </p:tgtEl>
                                        <p:attrNameLst>
                                          <p:attrName>ppt_x</p:attrName>
                                        </p:attrNameLst>
                                      </p:cBhvr>
                                      <p:tavLst>
                                        <p:tav tm="0">
                                          <p:val>
                                            <p:strVal val="#ppt_x"/>
                                          </p:val>
                                        </p:tav>
                                        <p:tav tm="100000">
                                          <p:val>
                                            <p:strVal val="#ppt_x"/>
                                          </p:val>
                                        </p:tav>
                                      </p:tavLst>
                                    </p:anim>
                                    <p:anim calcmode="lin" valueType="num">
                                      <p:cBhvr additive="base">
                                        <p:cTn id="71" dur="250" fill="hold"/>
                                        <p:tgtEl>
                                          <p:spTgt spid="9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92"/>
                                        </p:tgtEl>
                                        <p:attrNameLst>
                                          <p:attrName>style.visibility</p:attrName>
                                        </p:attrNameLst>
                                      </p:cBhvr>
                                      <p:to>
                                        <p:strVal val="visible"/>
                                      </p:to>
                                    </p:set>
                                    <p:anim calcmode="lin" valueType="num">
                                      <p:cBhvr additive="base">
                                        <p:cTn id="74" dur="250" fill="hold"/>
                                        <p:tgtEl>
                                          <p:spTgt spid="92"/>
                                        </p:tgtEl>
                                        <p:attrNameLst>
                                          <p:attrName>ppt_x</p:attrName>
                                        </p:attrNameLst>
                                      </p:cBhvr>
                                      <p:tavLst>
                                        <p:tav tm="0">
                                          <p:val>
                                            <p:strVal val="#ppt_x"/>
                                          </p:val>
                                        </p:tav>
                                        <p:tav tm="100000">
                                          <p:val>
                                            <p:strVal val="#ppt_x"/>
                                          </p:val>
                                        </p:tav>
                                      </p:tavLst>
                                    </p:anim>
                                    <p:anim calcmode="lin" valueType="num">
                                      <p:cBhvr additive="base">
                                        <p:cTn id="75" dur="25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5" grpId="0" animBg="1"/>
      <p:bldP spid="86" grpId="0"/>
      <p:bldP spid="90" grpId="0"/>
      <p:bldP spid="91" grpId="0"/>
      <p:bldP spid="92" grpId="0"/>
      <p:bldP spid="93" grpId="0" animBg="1"/>
      <p:bldP spid="94" grpId="0" animBg="1"/>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
        <p:nvSpPr>
          <p:cNvPr id="40" name="Text Box 30"/>
          <p:cNvSpPr txBox="1">
            <a:spLocks noChangeArrowheads="1"/>
          </p:cNvSpPr>
          <p:nvPr/>
        </p:nvSpPr>
        <p:spPr bwMode="auto">
          <a:xfrm>
            <a:off x="3908948" y="2945083"/>
            <a:ext cx="3354357" cy="461665"/>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400" b="1" dirty="0">
                <a:gradFill>
                  <a:gsLst>
                    <a:gs pos="0">
                      <a:srgbClr val="D31FE1"/>
                    </a:gs>
                    <a:gs pos="90000">
                      <a:srgbClr val="7A0C72"/>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41" name="Freeform 7"/>
          <p:cNvSpPr>
            <a:spLocks/>
          </p:cNvSpPr>
          <p:nvPr/>
        </p:nvSpPr>
        <p:spPr bwMode="auto">
          <a:xfrm>
            <a:off x="1482630" y="972344"/>
            <a:ext cx="5554126" cy="348337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itchFamily="34" charset="-122"/>
              <a:cs typeface="+mn-cs"/>
            </a:endParaRPr>
          </a:p>
        </p:txBody>
      </p:sp>
      <p:grpSp>
        <p:nvGrpSpPr>
          <p:cNvPr id="42" name="组合 19"/>
          <p:cNvGrpSpPr>
            <a:grpSpLocks/>
          </p:cNvGrpSpPr>
          <p:nvPr/>
        </p:nvGrpSpPr>
        <p:grpSpPr bwMode="auto">
          <a:xfrm>
            <a:off x="1486165" y="3723857"/>
            <a:ext cx="857680" cy="315497"/>
            <a:chOff x="142844" y="4886278"/>
            <a:chExt cx="1044000" cy="427062"/>
          </a:xfrm>
        </p:grpSpPr>
        <p:sp>
          <p:nvSpPr>
            <p:cNvPr id="43" name="矩形 8"/>
            <p:cNvSpPr>
              <a:spLocks noChangeArrowheads="1"/>
            </p:cNvSpPr>
            <p:nvPr/>
          </p:nvSpPr>
          <p:spPr bwMode="auto">
            <a:xfrm>
              <a:off x="143866" y="4886278"/>
              <a:ext cx="958448" cy="416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kumimoji="1" lang="en-US" altLang="zh-CN" sz="1400" dirty="0" smtClean="0">
                  <a:solidFill>
                    <a:prstClr val="black"/>
                  </a:solidFill>
                  <a:latin typeface="微软雅黑" pitchFamily="34" charset="-122"/>
                  <a:ea typeface="微软雅黑" pitchFamily="34" charset="-122"/>
                </a:rPr>
                <a:t>2012</a:t>
              </a:r>
              <a:r>
                <a:rPr kumimoji="1" lang="zh-CN" altLang="en-US" sz="1400" dirty="0" smtClean="0">
                  <a:solidFill>
                    <a:prstClr val="black"/>
                  </a:solidFill>
                  <a:latin typeface="微软雅黑" pitchFamily="34" charset="-122"/>
                  <a:ea typeface="微软雅黑" pitchFamily="34" charset="-122"/>
                </a:rPr>
                <a:t>年</a:t>
              </a:r>
              <a:endParaRPr lang="zh-CN" altLang="en-US" sz="1400" dirty="0">
                <a:solidFill>
                  <a:prstClr val="black"/>
                </a:solidFill>
                <a:ea typeface="微软雅黑" pitchFamily="34" charset="-122"/>
              </a:endParaRPr>
            </a:p>
          </p:txBody>
        </p:sp>
        <p:cxnSp>
          <p:nvCxnSpPr>
            <p:cNvPr id="44" name="直接连接符 43"/>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45" name="组合 18"/>
          <p:cNvGrpSpPr>
            <a:grpSpLocks/>
          </p:cNvGrpSpPr>
          <p:nvPr/>
        </p:nvGrpSpPr>
        <p:grpSpPr bwMode="auto">
          <a:xfrm>
            <a:off x="2532804" y="2911065"/>
            <a:ext cx="857486" cy="308462"/>
            <a:chOff x="1418198" y="3786188"/>
            <a:chExt cx="1044000" cy="417482"/>
          </a:xfrm>
        </p:grpSpPr>
        <p:sp>
          <p:nvSpPr>
            <p:cNvPr id="46" name="矩形 45"/>
            <p:cNvSpPr>
              <a:spLocks noChangeArrowheads="1"/>
            </p:cNvSpPr>
            <p:nvPr/>
          </p:nvSpPr>
          <p:spPr bwMode="auto">
            <a:xfrm>
              <a:off x="1433701" y="3786188"/>
              <a:ext cx="958665" cy="416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latinLnBrk="1">
                <a:buClr>
                  <a:srgbClr val="FF0000"/>
                </a:buClr>
                <a:buSzPct val="70000"/>
              </a:pPr>
              <a:r>
                <a:rPr kumimoji="1" lang="en-US" altLang="zh-CN" sz="1400" dirty="0" smtClean="0">
                  <a:solidFill>
                    <a:prstClr val="black"/>
                  </a:solidFill>
                  <a:latin typeface="微软雅黑" pitchFamily="34" charset="-122"/>
                  <a:ea typeface="微软雅黑" pitchFamily="34" charset="-122"/>
                </a:rPr>
                <a:t>2013</a:t>
              </a:r>
              <a:r>
                <a:rPr kumimoji="1" lang="zh-CN" altLang="en-US" sz="1400" dirty="0" smtClean="0">
                  <a:solidFill>
                    <a:prstClr val="black"/>
                  </a:solidFill>
                  <a:latin typeface="微软雅黑" pitchFamily="34" charset="-122"/>
                  <a:ea typeface="微软雅黑" pitchFamily="34" charset="-122"/>
                </a:rPr>
                <a:t>年</a:t>
              </a:r>
              <a:endParaRPr kumimoji="1" lang="zh-CN" altLang="en-US" sz="1400" dirty="0">
                <a:solidFill>
                  <a:prstClr val="black"/>
                </a:solidFill>
                <a:latin typeface="微软雅黑" pitchFamily="34" charset="-122"/>
                <a:ea typeface="微软雅黑" pitchFamily="34" charset="-122"/>
              </a:endParaRPr>
            </a:p>
          </p:txBody>
        </p:sp>
        <p:cxnSp>
          <p:nvCxnSpPr>
            <p:cNvPr id="47" name="直接连接符 46"/>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48" name="组合 17"/>
          <p:cNvGrpSpPr>
            <a:grpSpLocks/>
          </p:cNvGrpSpPr>
          <p:nvPr/>
        </p:nvGrpSpPr>
        <p:grpSpPr bwMode="auto">
          <a:xfrm>
            <a:off x="3549277" y="2087727"/>
            <a:ext cx="857486" cy="307777"/>
            <a:chOff x="2655030" y="2671700"/>
            <a:chExt cx="1044000" cy="416611"/>
          </a:xfrm>
        </p:grpSpPr>
        <p:sp>
          <p:nvSpPr>
            <p:cNvPr id="49" name="矩形 10"/>
            <p:cNvSpPr>
              <a:spLocks noChangeArrowheads="1"/>
            </p:cNvSpPr>
            <p:nvPr/>
          </p:nvSpPr>
          <p:spPr bwMode="auto">
            <a:xfrm>
              <a:off x="2685219" y="2671700"/>
              <a:ext cx="958665" cy="4166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auto" latinLnBrk="1" hangingPunct="1">
                <a:lnSpc>
                  <a:spcPct val="100000"/>
                </a:lnSpc>
                <a:spcBef>
                  <a:spcPts val="0"/>
                </a:spcBef>
                <a:spcAft>
                  <a:spcPts val="0"/>
                </a:spcAft>
                <a:buClr>
                  <a:srgbClr val="FF0000"/>
                </a:buClr>
                <a:buSzPct val="70000"/>
                <a:buFontTx/>
                <a:buNone/>
                <a:tabLst/>
                <a:defRPr/>
              </a:pPr>
              <a:r>
                <a:rPr kumimoji="1"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2014</a:t>
              </a:r>
              <a:r>
                <a:rPr kumimoji="1" lang="zh-CN" altLang="en-US"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年</a:t>
              </a:r>
            </a:p>
          </p:txBody>
        </p:sp>
        <p:cxnSp>
          <p:nvCxnSpPr>
            <p:cNvPr id="50" name="直接连接符 49"/>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51" name="组合 16"/>
          <p:cNvGrpSpPr>
            <a:grpSpLocks/>
          </p:cNvGrpSpPr>
          <p:nvPr/>
        </p:nvGrpSpPr>
        <p:grpSpPr bwMode="auto">
          <a:xfrm>
            <a:off x="4591814" y="1274940"/>
            <a:ext cx="857486" cy="308460"/>
            <a:chOff x="3926278" y="1571612"/>
            <a:chExt cx="1044000" cy="417480"/>
          </a:xfrm>
        </p:grpSpPr>
        <p:sp>
          <p:nvSpPr>
            <p:cNvPr id="52" name="矩形 11"/>
            <p:cNvSpPr>
              <a:spLocks noChangeArrowheads="1"/>
            </p:cNvSpPr>
            <p:nvPr/>
          </p:nvSpPr>
          <p:spPr bwMode="auto">
            <a:xfrm>
              <a:off x="3971036" y="1571612"/>
              <a:ext cx="958665" cy="4165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kumimoji="1" lang="en-US" altLang="zh-CN" sz="1400" dirty="0" smtClean="0">
                  <a:solidFill>
                    <a:prstClr val="black"/>
                  </a:solidFill>
                  <a:latin typeface="微软雅黑" pitchFamily="34" charset="-122"/>
                  <a:ea typeface="微软雅黑" pitchFamily="34" charset="-122"/>
                </a:rPr>
                <a:t>2015</a:t>
              </a:r>
              <a:r>
                <a:rPr kumimoji="1" lang="zh-CN" altLang="en-US" sz="1400" dirty="0" smtClean="0">
                  <a:solidFill>
                    <a:prstClr val="black"/>
                  </a:solidFill>
                  <a:latin typeface="微软雅黑" pitchFamily="34" charset="-122"/>
                  <a:ea typeface="微软雅黑" pitchFamily="34" charset="-122"/>
                </a:rPr>
                <a:t>年</a:t>
              </a:r>
              <a:endParaRPr kumimoji="1" lang="zh-CN" altLang="en-US" sz="1400" dirty="0">
                <a:solidFill>
                  <a:prstClr val="black"/>
                </a:solidFill>
                <a:latin typeface="微软雅黑" pitchFamily="34" charset="-122"/>
                <a:ea typeface="微软雅黑" pitchFamily="34" charset="-122"/>
              </a:endParaRPr>
            </a:p>
          </p:txBody>
        </p:sp>
        <p:cxnSp>
          <p:nvCxnSpPr>
            <p:cNvPr id="53" name="直接连接符 52"/>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sp>
        <p:nvSpPr>
          <p:cNvPr id="54" name="Text Box 30"/>
          <p:cNvSpPr txBox="1">
            <a:spLocks noChangeArrowheads="1"/>
          </p:cNvSpPr>
          <p:nvPr/>
        </p:nvSpPr>
        <p:spPr bwMode="auto">
          <a:xfrm>
            <a:off x="5018767" y="2114345"/>
            <a:ext cx="2780280" cy="461665"/>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400" b="1" dirty="0">
                <a:gradFill>
                  <a:gsLst>
                    <a:gs pos="0">
                      <a:srgbClr val="F46B68"/>
                    </a:gs>
                    <a:gs pos="90000">
                      <a:srgbClr val="C01B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55" name="Text Box 30"/>
          <p:cNvSpPr txBox="1">
            <a:spLocks noChangeArrowheads="1"/>
          </p:cNvSpPr>
          <p:nvPr/>
        </p:nvSpPr>
        <p:spPr bwMode="auto">
          <a:xfrm>
            <a:off x="2961729" y="3711795"/>
            <a:ext cx="3354357" cy="461665"/>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400" b="1" dirty="0">
                <a:gradFill>
                  <a:gsLst>
                    <a:gs pos="0">
                      <a:srgbClr val="03FD50"/>
                    </a:gs>
                    <a:gs pos="90000">
                      <a:srgbClr val="02661C"/>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56" name="Text Box 30"/>
          <p:cNvSpPr txBox="1">
            <a:spLocks noChangeArrowheads="1"/>
          </p:cNvSpPr>
          <p:nvPr/>
        </p:nvSpPr>
        <p:spPr bwMode="auto">
          <a:xfrm>
            <a:off x="1472391" y="4455719"/>
            <a:ext cx="3354357" cy="461665"/>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400" b="1" dirty="0">
                <a:gradFill>
                  <a:gsLst>
                    <a:gs pos="0">
                      <a:srgbClr val="FFCF01"/>
                    </a:gs>
                    <a:gs pos="90000">
                      <a:srgbClr val="E220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Tree>
    <p:extLst>
      <p:ext uri="{BB962C8B-B14F-4D97-AF65-F5344CB8AC3E}">
        <p14:creationId xmlns:p14="http://schemas.microsoft.com/office/powerpoint/2010/main" xmlns="" val="334315783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900"/>
                            </p:stCondLst>
                            <p:childTnLst>
                              <p:par>
                                <p:cTn id="12" presetID="22" presetClass="entr" presetSubtype="4"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750"/>
                                        <p:tgtEl>
                                          <p:spTgt spid="41"/>
                                        </p:tgtEl>
                                      </p:cBhvr>
                                    </p:animEffect>
                                  </p:childTnLst>
                                </p:cTn>
                              </p:par>
                            </p:childTnLst>
                          </p:cTn>
                        </p:par>
                        <p:par>
                          <p:cTn id="15" fill="hold">
                            <p:stCondLst>
                              <p:cond delay="1650"/>
                            </p:stCondLst>
                            <p:childTnLst>
                              <p:par>
                                <p:cTn id="16" presetID="37" presetClass="entr" presetSubtype="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900" decel="100000" fill="hold"/>
                                        <p:tgtEl>
                                          <p:spTgt spid="4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900" decel="100000" fill="hold"/>
                                        <p:tgtEl>
                                          <p:spTgt spid="4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anim calcmode="lin" valueType="num">
                                      <p:cBhvr>
                                        <p:cTn id="31" dur="1000" fill="hold"/>
                                        <p:tgtEl>
                                          <p:spTgt spid="48"/>
                                        </p:tgtEl>
                                        <p:attrNameLst>
                                          <p:attrName>ppt_x</p:attrName>
                                        </p:attrNameLst>
                                      </p:cBhvr>
                                      <p:tavLst>
                                        <p:tav tm="0">
                                          <p:val>
                                            <p:strVal val="#ppt_x"/>
                                          </p:val>
                                        </p:tav>
                                        <p:tav tm="100000">
                                          <p:val>
                                            <p:strVal val="#ppt_x"/>
                                          </p:val>
                                        </p:tav>
                                      </p:tavLst>
                                    </p:anim>
                                    <p:anim calcmode="lin" valueType="num">
                                      <p:cBhvr>
                                        <p:cTn id="32" dur="900" decel="100000" fill="hold"/>
                                        <p:tgtEl>
                                          <p:spTgt spid="48"/>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7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900" decel="100000" fill="hold"/>
                                        <p:tgtEl>
                                          <p:spTgt spid="51"/>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par>
                          <p:cTn id="40" fill="hold">
                            <p:stCondLst>
                              <p:cond delay="3400"/>
                            </p:stCondLst>
                            <p:childTnLst>
                              <p:par>
                                <p:cTn id="41" presetID="2" presetClass="entr" presetSubtype="2"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1+#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1+#ppt_w/2"/>
                                          </p:val>
                                        </p:tav>
                                        <p:tav tm="100000">
                                          <p:val>
                                            <p:strVal val="#ppt_x"/>
                                          </p:val>
                                        </p:tav>
                                      </p:tavLst>
                                    </p:anim>
                                    <p:anim calcmode="lin" valueType="num">
                                      <p:cBhvr additive="base">
                                        <p:cTn id="48" dur="5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1+#ppt_w/2"/>
                                          </p:val>
                                        </p:tav>
                                        <p:tav tm="100000">
                                          <p:val>
                                            <p:strVal val="#ppt_x"/>
                                          </p:val>
                                        </p:tav>
                                      </p:tavLst>
                                    </p:anim>
                                    <p:anim calcmode="lin" valueType="num">
                                      <p:cBhvr additive="base">
                                        <p:cTn id="52" dur="500" fill="hold"/>
                                        <p:tgtEl>
                                          <p:spTgt spid="5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p:bldP spid="41" grpId="0" animBg="1"/>
      <p:bldP spid="54" grpId="0"/>
      <p:bldP spid="55" grpId="0"/>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9" name="图片 7" descr="紫色-手机PPT模板-副本-2.png"/>
          <p:cNvPicPr>
            <a:picLocks noChangeAspect="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004276" y="999524"/>
            <a:ext cx="4604296" cy="3955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4820" name="Group 20"/>
          <p:cNvGrpSpPr>
            <a:grpSpLocks/>
          </p:cNvGrpSpPr>
          <p:nvPr/>
        </p:nvGrpSpPr>
        <p:grpSpPr bwMode="auto">
          <a:xfrm>
            <a:off x="4755504" y="1869222"/>
            <a:ext cx="4099008" cy="384428"/>
            <a:chOff x="0" y="1628"/>
            <a:chExt cx="2582" cy="323"/>
          </a:xfrm>
        </p:grpSpPr>
        <p:sp>
          <p:nvSpPr>
            <p:cNvPr id="29707" name="Rectangle 11"/>
            <p:cNvSpPr>
              <a:spLocks noChangeArrowheads="1"/>
            </p:cNvSpPr>
            <p:nvPr/>
          </p:nvSpPr>
          <p:spPr bwMode="black">
            <a:xfrm>
              <a:off x="0" y="1628"/>
              <a:ext cx="2582" cy="32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rgbClr val="000000">
                        <a:alpha val="50000"/>
                      </a:srgbClr>
                    </a:outerShdw>
                  </a:effectLst>
                </a14:hiddenEffects>
              </a:ext>
            </a:extLst>
          </p:spPr>
          <p:txBody>
            <a:bodyPr>
              <a:spAutoFit/>
            </a:bodyPr>
            <a:lstStyle/>
            <a:p>
              <a:r>
                <a:rPr lang="zh-CN" altLang="en-US" sz="1900" b="1">
                  <a:solidFill>
                    <a:srgbClr val="333333"/>
                  </a:solidFill>
                  <a:ea typeface="宋体" pitchFamily="2" charset="-122"/>
                </a:rPr>
                <a:t>输入主题内容</a:t>
              </a:r>
            </a:p>
          </p:txBody>
        </p:sp>
        <p:sp>
          <p:nvSpPr>
            <p:cNvPr id="204822" name="Line 17"/>
            <p:cNvSpPr>
              <a:spLocks noChangeShapeType="1"/>
            </p:cNvSpPr>
            <p:nvPr/>
          </p:nvSpPr>
          <p:spPr bwMode="auto">
            <a:xfrm>
              <a:off x="457" y="1916"/>
              <a:ext cx="1559" cy="1"/>
            </a:xfrm>
            <a:prstGeom prst="line">
              <a:avLst/>
            </a:prstGeom>
            <a:noFill/>
            <a:ln w="19050">
              <a:solidFill>
                <a:schemeClr val="accent1"/>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04823" name="Gruppe 24"/>
          <p:cNvGrpSpPr>
            <a:grpSpLocks/>
          </p:cNvGrpSpPr>
          <p:nvPr/>
        </p:nvGrpSpPr>
        <p:grpSpPr bwMode="auto">
          <a:xfrm>
            <a:off x="5602271" y="2440199"/>
            <a:ext cx="2186222" cy="1349924"/>
            <a:chOff x="4819650" y="4650278"/>
            <a:chExt cx="3905250" cy="1800052"/>
          </a:xfrm>
        </p:grpSpPr>
        <p:sp>
          <p:nvSpPr>
            <p:cNvPr id="26" name="Rektangel med enkelt afrundet hjørne 25"/>
            <p:cNvSpPr>
              <a:spLocks noChangeArrowheads="1"/>
            </p:cNvSpPr>
            <p:nvPr/>
          </p:nvSpPr>
          <p:spPr bwMode="auto">
            <a:xfrm rot="10800000" flipH="1">
              <a:off x="4819650" y="4744398"/>
              <a:ext cx="3902998" cy="1705932"/>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50278"/>
              <a:ext cx="3905250" cy="115970"/>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04826" name="Rektangel 33"/>
          <p:cNvSpPr>
            <a:spLocks noChangeArrowheads="1"/>
          </p:cNvSpPr>
          <p:nvPr/>
        </p:nvSpPr>
        <p:spPr bwMode="auto">
          <a:xfrm>
            <a:off x="5692996" y="2599013"/>
            <a:ext cx="2002252" cy="873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2585" tIns="36293" rIns="72585" bIns="36293">
            <a:spAutoFit/>
          </a:bodyPr>
          <a:lstStyle/>
          <a:p>
            <a:pPr algn="l"/>
            <a:r>
              <a:rPr lang="zh-CN" altLang="en-US" sz="1300" b="1">
                <a:latin typeface="Calibri" pitchFamily="34" charset="0"/>
                <a:ea typeface="宋体" pitchFamily="2" charset="-122"/>
                <a:cs typeface="Arial" pitchFamily="34" charset="0"/>
              </a:rPr>
              <a:t>点击输入你的文字内容</a:t>
            </a:r>
            <a:r>
              <a:rPr lang="en-US" altLang="zh-CN" sz="1300" b="1">
                <a:latin typeface="Calibri" pitchFamily="34" charset="0"/>
                <a:ea typeface="宋体" pitchFamily="2" charset="-122"/>
                <a:cs typeface="Arial" pitchFamily="34" charset="0"/>
              </a:rPr>
              <a:t>，</a:t>
            </a:r>
            <a:r>
              <a:rPr lang="zh-CN" altLang="en-US" sz="1300" b="1">
                <a:latin typeface="Calibri" pitchFamily="34" charset="0"/>
                <a:ea typeface="宋体" pitchFamily="2" charset="-122"/>
                <a:cs typeface="Arial" pitchFamily="34" charset="0"/>
              </a:rPr>
              <a:t>点击输入你的文字内容，</a:t>
            </a:r>
            <a:r>
              <a:rPr lang="zh-CN" altLang="en-US" sz="1300" b="1">
                <a:latin typeface="Amelia BT" pitchFamily="82" charset="0"/>
                <a:ea typeface="宋体" pitchFamily="2" charset="-122"/>
                <a:cs typeface="Arial" pitchFamily="34" charset="0"/>
              </a:rPr>
              <a:t>点击输入你的文字内容</a:t>
            </a:r>
            <a:r>
              <a:rPr lang="en-US" altLang="zh-CN" sz="1300" b="1">
                <a:latin typeface="宋体"/>
                <a:ea typeface="宋体" pitchFamily="2" charset="-122"/>
                <a:cs typeface="Arial" pitchFamily="34" charset="0"/>
              </a:rPr>
              <a:t>……</a:t>
            </a:r>
            <a:endParaRPr lang="da-DK" altLang="zh-CN" sz="1300" b="1">
              <a:latin typeface="Amelia BT" pitchFamily="82" charset="0"/>
              <a:ea typeface="宋体" pitchFamily="2" charset="-122"/>
              <a:cs typeface="Arial" pitchFamily="34" charset="0"/>
            </a:endParaRPr>
          </a:p>
        </p:txBody>
      </p:sp>
      <p:sp>
        <p:nvSpPr>
          <p:cNvPr id="16"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par>
                          <p:cTn id="11" fill="hold">
                            <p:stCondLst>
                              <p:cond delay="900"/>
                            </p:stCondLst>
                            <p:childTnLst>
                              <p:par>
                                <p:cTn id="12" presetID="12" presetClass="entr" presetSubtype="4" fill="hold" nodeType="afterEffect">
                                  <p:stCondLst>
                                    <p:cond delay="0"/>
                                  </p:stCondLst>
                                  <p:childTnLst>
                                    <p:set>
                                      <p:cBhvr>
                                        <p:cTn id="13" dur="1" fill="hold">
                                          <p:stCondLst>
                                            <p:cond delay="0"/>
                                          </p:stCondLst>
                                        </p:cTn>
                                        <p:tgtEl>
                                          <p:spTgt spid="204819"/>
                                        </p:tgtEl>
                                        <p:attrNameLst>
                                          <p:attrName>style.visibility</p:attrName>
                                        </p:attrNameLst>
                                      </p:cBhvr>
                                      <p:to>
                                        <p:strVal val="visible"/>
                                      </p:to>
                                    </p:set>
                                    <p:animEffect transition="in" filter="slide(fromBottom)">
                                      <p:cBhvr>
                                        <p:cTn id="14" dur="1000"/>
                                        <p:tgtEl>
                                          <p:spTgt spid="204819"/>
                                        </p:tgtEl>
                                      </p:cBhvr>
                                    </p:animEffect>
                                  </p:childTnLst>
                                </p:cTn>
                              </p:par>
                            </p:childTnLst>
                          </p:cTn>
                        </p:par>
                        <p:par>
                          <p:cTn id="15" fill="hold">
                            <p:stCondLst>
                              <p:cond delay="1900"/>
                            </p:stCondLst>
                            <p:childTnLst>
                              <p:par>
                                <p:cTn id="16" presetID="22" presetClass="entr" presetSubtype="8" fill="hold" nodeType="afterEffect">
                                  <p:stCondLst>
                                    <p:cond delay="0"/>
                                  </p:stCondLst>
                                  <p:childTnLst>
                                    <p:set>
                                      <p:cBhvr>
                                        <p:cTn id="17" dur="1" fill="hold">
                                          <p:stCondLst>
                                            <p:cond delay="0"/>
                                          </p:stCondLst>
                                        </p:cTn>
                                        <p:tgtEl>
                                          <p:spTgt spid="204820"/>
                                        </p:tgtEl>
                                        <p:attrNameLst>
                                          <p:attrName>style.visibility</p:attrName>
                                        </p:attrNameLst>
                                      </p:cBhvr>
                                      <p:to>
                                        <p:strVal val="visible"/>
                                      </p:to>
                                    </p:set>
                                    <p:animEffect transition="in" filter="wipe(left)">
                                      <p:cBhvr>
                                        <p:cTn id="18" dur="1000"/>
                                        <p:tgtEl>
                                          <p:spTgt spid="204820"/>
                                        </p:tgtEl>
                                      </p:cBhvr>
                                    </p:animEffect>
                                  </p:childTnLst>
                                </p:cTn>
                              </p:par>
                            </p:childTnLst>
                          </p:cTn>
                        </p:par>
                        <p:par>
                          <p:cTn id="19" fill="hold">
                            <p:stCondLst>
                              <p:cond delay="2900"/>
                            </p:stCondLst>
                            <p:childTnLst>
                              <p:par>
                                <p:cTn id="20" presetID="23" presetClass="entr" presetSubtype="16" fill="hold" nodeType="afterEffect">
                                  <p:stCondLst>
                                    <p:cond delay="0"/>
                                  </p:stCondLst>
                                  <p:childTnLst>
                                    <p:set>
                                      <p:cBhvr>
                                        <p:cTn id="21" dur="1" fill="hold">
                                          <p:stCondLst>
                                            <p:cond delay="0"/>
                                          </p:stCondLst>
                                        </p:cTn>
                                        <p:tgtEl>
                                          <p:spTgt spid="204823"/>
                                        </p:tgtEl>
                                        <p:attrNameLst>
                                          <p:attrName>style.visibility</p:attrName>
                                        </p:attrNameLst>
                                      </p:cBhvr>
                                      <p:to>
                                        <p:strVal val="visible"/>
                                      </p:to>
                                    </p:set>
                                    <p:anim calcmode="lin" valueType="num">
                                      <p:cBhvr>
                                        <p:cTn id="22" dur="1000" fill="hold"/>
                                        <p:tgtEl>
                                          <p:spTgt spid="204823"/>
                                        </p:tgtEl>
                                        <p:attrNameLst>
                                          <p:attrName>ppt_w</p:attrName>
                                        </p:attrNameLst>
                                      </p:cBhvr>
                                      <p:tavLst>
                                        <p:tav tm="0">
                                          <p:val>
                                            <p:fltVal val="0"/>
                                          </p:val>
                                        </p:tav>
                                        <p:tav tm="100000">
                                          <p:val>
                                            <p:strVal val="#ppt_w"/>
                                          </p:val>
                                        </p:tav>
                                      </p:tavLst>
                                    </p:anim>
                                    <p:anim calcmode="lin" valueType="num">
                                      <p:cBhvr>
                                        <p:cTn id="23" dur="1000" fill="hold"/>
                                        <p:tgtEl>
                                          <p:spTgt spid="204823"/>
                                        </p:tgtEl>
                                        <p:attrNameLst>
                                          <p:attrName>ppt_h</p:attrName>
                                        </p:attrNameLst>
                                      </p:cBhvr>
                                      <p:tavLst>
                                        <p:tav tm="0">
                                          <p:val>
                                            <p:fltVal val="0"/>
                                          </p:val>
                                        </p:tav>
                                        <p:tav tm="100000">
                                          <p:val>
                                            <p:strVal val="#ppt_h"/>
                                          </p:val>
                                        </p:tav>
                                      </p:tavLst>
                                    </p:anim>
                                  </p:childTnLst>
                                </p:cTn>
                              </p:par>
                            </p:childTnLst>
                          </p:cTn>
                        </p:par>
                        <p:par>
                          <p:cTn id="24" fill="hold">
                            <p:stCondLst>
                              <p:cond delay="390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204826"/>
                                        </p:tgtEl>
                                        <p:attrNameLst>
                                          <p:attrName>style.visibility</p:attrName>
                                        </p:attrNameLst>
                                      </p:cBhvr>
                                      <p:to>
                                        <p:strVal val="visible"/>
                                      </p:to>
                                    </p:set>
                                    <p:anim calcmode="discrete" valueType="clr">
                                      <p:cBhvr override="childStyle">
                                        <p:cTn id="27" dur="80"/>
                                        <p:tgtEl>
                                          <p:spTgt spid="204826"/>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04826"/>
                                        </p:tgtEl>
                                        <p:attrNameLst>
                                          <p:attrName>fillcolor</p:attrName>
                                        </p:attrNameLst>
                                      </p:cBhvr>
                                      <p:tavLst>
                                        <p:tav tm="0">
                                          <p:val>
                                            <p:clrVal>
                                              <a:schemeClr val="accent2"/>
                                            </p:clrVal>
                                          </p:val>
                                        </p:tav>
                                        <p:tav tm="50000">
                                          <p:val>
                                            <p:clrVal>
                                              <a:schemeClr val="hlink"/>
                                            </p:clrVal>
                                          </p:val>
                                        </p:tav>
                                      </p:tavLst>
                                    </p:anim>
                                    <p:set>
                                      <p:cBhvr>
                                        <p:cTn id="29" dur="80"/>
                                        <p:tgtEl>
                                          <p:spTgt spid="2048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6"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
        <p:nvSpPr>
          <p:cNvPr id="3" name="矩形 2"/>
          <p:cNvSpPr/>
          <p:nvPr/>
        </p:nvSpPr>
        <p:spPr>
          <a:xfrm>
            <a:off x="3586498" y="4396879"/>
            <a:ext cx="2051341"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rgbClr val="0070C0"/>
                </a:solidFill>
                <a:effectLst/>
                <a:latin typeface="微软雅黑" pitchFamily="34" charset="-122"/>
                <a:ea typeface="微软雅黑" pitchFamily="34" charset="-122"/>
              </a:rPr>
              <a:t>添加标题</a:t>
            </a:r>
          </a:p>
        </p:txBody>
      </p:sp>
      <p:grpSp>
        <p:nvGrpSpPr>
          <p:cNvPr id="4" name="组合 3"/>
          <p:cNvGrpSpPr/>
          <p:nvPr/>
        </p:nvGrpSpPr>
        <p:grpSpPr>
          <a:xfrm>
            <a:off x="1241624" y="2173399"/>
            <a:ext cx="1813075" cy="1458000"/>
            <a:chOff x="1098860" y="2274706"/>
            <a:chExt cx="1980000" cy="1620000"/>
          </a:xfrm>
        </p:grpSpPr>
        <p:sp>
          <p:nvSpPr>
            <p:cNvPr id="5" name="上箭头 4"/>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6" name="组合 5"/>
            <p:cNvGrpSpPr/>
            <p:nvPr/>
          </p:nvGrpSpPr>
          <p:grpSpPr>
            <a:xfrm>
              <a:off x="1873250" y="2572668"/>
              <a:ext cx="431800" cy="896937"/>
              <a:chOff x="1873250" y="2572668"/>
              <a:chExt cx="431800" cy="896937"/>
            </a:xfrm>
          </p:grpSpPr>
          <p:sp>
            <p:nvSpPr>
              <p:cNvPr id="7"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8"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9"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6170414" y="2173399"/>
            <a:ext cx="1813075" cy="1458000"/>
            <a:chOff x="6027650" y="2274706"/>
            <a:chExt cx="1980000" cy="1620000"/>
          </a:xfrm>
        </p:grpSpPr>
        <p:sp>
          <p:nvSpPr>
            <p:cNvPr id="11" name="上箭头 10"/>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12" name="组合 11"/>
            <p:cNvGrpSpPr/>
            <p:nvPr/>
          </p:nvGrpSpPr>
          <p:grpSpPr>
            <a:xfrm>
              <a:off x="6802438" y="2572668"/>
              <a:ext cx="431800" cy="896937"/>
              <a:chOff x="6802438" y="2572668"/>
              <a:chExt cx="431800" cy="896937"/>
            </a:xfrm>
          </p:grpSpPr>
          <p:sp>
            <p:nvSpPr>
              <p:cNvPr id="13"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4"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5"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16" name="组合 15"/>
          <p:cNvGrpSpPr/>
          <p:nvPr/>
        </p:nvGrpSpPr>
        <p:grpSpPr>
          <a:xfrm>
            <a:off x="3688045" y="1849399"/>
            <a:ext cx="1813075" cy="1782000"/>
            <a:chOff x="3545281" y="1914706"/>
            <a:chExt cx="1980000" cy="1980000"/>
          </a:xfrm>
        </p:grpSpPr>
        <p:sp>
          <p:nvSpPr>
            <p:cNvPr id="17" name="上箭头 16"/>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19" name="组合 18"/>
            <p:cNvGrpSpPr/>
            <p:nvPr/>
          </p:nvGrpSpPr>
          <p:grpSpPr>
            <a:xfrm>
              <a:off x="4319588" y="2267868"/>
              <a:ext cx="431800" cy="1201737"/>
              <a:chOff x="4319588" y="2267868"/>
              <a:chExt cx="431800" cy="1201737"/>
            </a:xfrm>
          </p:grpSpPr>
          <p:sp>
            <p:nvSpPr>
              <p:cNvPr id="20"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sp>
        <p:nvSpPr>
          <p:cNvPr id="24" name="矩形 23"/>
          <p:cNvSpPr/>
          <p:nvPr/>
        </p:nvSpPr>
        <p:spPr>
          <a:xfrm>
            <a:off x="1515954" y="1678612"/>
            <a:ext cx="1759902" cy="523220"/>
          </a:xfrm>
          <a:prstGeom prst="rect">
            <a:avLst/>
          </a:prstGeom>
        </p:spPr>
        <p:txBody>
          <a:bodyPr wrap="square">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rgbClr val="333333"/>
                </a:solidFill>
                <a:latin typeface="微软雅黑" pitchFamily="34" charset="-122"/>
                <a:ea typeface="微软雅黑" pitchFamily="34" charset="-122"/>
              </a:rPr>
              <a:t>点击添加文本点击添加文本</a:t>
            </a:r>
          </a:p>
        </p:txBody>
      </p:sp>
      <p:sp>
        <p:nvSpPr>
          <p:cNvPr id="25" name="矩形 24"/>
          <p:cNvSpPr/>
          <p:nvPr/>
        </p:nvSpPr>
        <p:spPr>
          <a:xfrm>
            <a:off x="6449904" y="1667182"/>
            <a:ext cx="1578480" cy="523220"/>
          </a:xfrm>
          <a:prstGeom prst="rect">
            <a:avLst/>
          </a:prstGeom>
        </p:spPr>
        <p:txBody>
          <a:bodyPr wrap="square">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rgbClr val="333333"/>
                </a:solidFill>
                <a:latin typeface="微软雅黑" pitchFamily="34" charset="-122"/>
                <a:ea typeface="微软雅黑" pitchFamily="34" charset="-122"/>
              </a:rPr>
              <a:t>点击添加文本点击添加文本</a:t>
            </a:r>
          </a:p>
        </p:txBody>
      </p:sp>
      <p:sp>
        <p:nvSpPr>
          <p:cNvPr id="26" name="矩形 25"/>
          <p:cNvSpPr/>
          <p:nvPr/>
        </p:nvSpPr>
        <p:spPr>
          <a:xfrm>
            <a:off x="3959114" y="1332855"/>
            <a:ext cx="1837022" cy="523220"/>
          </a:xfrm>
          <a:prstGeom prst="rect">
            <a:avLst/>
          </a:prstGeom>
        </p:spPr>
        <p:txBody>
          <a:bodyPr wrap="square">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rgbClr val="333333"/>
                </a:solidFill>
                <a:latin typeface="微软雅黑" pitchFamily="34" charset="-122"/>
                <a:ea typeface="微软雅黑" pitchFamily="34" charset="-122"/>
              </a:rPr>
              <a:t>点击添加文本点击添加文本</a:t>
            </a:r>
          </a:p>
        </p:txBody>
      </p:sp>
      <p:sp>
        <p:nvSpPr>
          <p:cNvPr id="27" name="椭圆 26"/>
          <p:cNvSpPr/>
          <p:nvPr/>
        </p:nvSpPr>
        <p:spPr bwMode="auto">
          <a:xfrm>
            <a:off x="3634045" y="2847219"/>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20000"/>
                  <a:lumOff val="80000"/>
                </a:schemeClr>
              </a:solidFill>
              <a:ea typeface="微软雅黑" pitchFamily="34" charset="-122"/>
            </a:endParaRPr>
          </a:p>
        </p:txBody>
      </p:sp>
      <p:sp>
        <p:nvSpPr>
          <p:cNvPr id="28" name="TextBox 20"/>
          <p:cNvSpPr txBox="1">
            <a:spLocks noChangeArrowheads="1"/>
          </p:cNvSpPr>
          <p:nvPr/>
        </p:nvSpPr>
        <p:spPr bwMode="auto">
          <a:xfrm>
            <a:off x="3900535" y="3375269"/>
            <a:ext cx="1423928" cy="338554"/>
          </a:xfrm>
          <a:prstGeom prst="rect">
            <a:avLst/>
          </a:prstGeom>
          <a:noFill/>
          <a:scene3d>
            <a:camera prst="orthographicFront"/>
            <a:lightRig rig="threePt" dir="t"/>
          </a:scene3d>
          <a:sp3d/>
        </p:spPr>
        <p:txBody>
          <a:bodyPr wrap="square">
            <a:spAutoFit/>
          </a:bodyPr>
          <a:lstStyle/>
          <a:p>
            <a:pPr algn="ctr" fontAlgn="auto">
              <a:spcBef>
                <a:spcPts val="0"/>
              </a:spcBef>
              <a:spcAft>
                <a:spcPts val="0"/>
              </a:spcAft>
              <a:defRPr/>
            </a:pPr>
            <a:r>
              <a:rPr lang="zh-CN" altLang="en-US" sz="1600" dirty="0">
                <a:solidFill>
                  <a:schemeClr val="tx1">
                    <a:lumMod val="20000"/>
                    <a:lumOff val="80000"/>
                  </a:schemeClr>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29" name="椭圆 28"/>
          <p:cNvSpPr/>
          <p:nvPr/>
        </p:nvSpPr>
        <p:spPr bwMode="auto">
          <a:xfrm>
            <a:off x="6116414" y="2847219"/>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20000"/>
                  <a:lumOff val="80000"/>
                </a:schemeClr>
              </a:solidFill>
              <a:ea typeface="微软雅黑" pitchFamily="34" charset="-122"/>
            </a:endParaRPr>
          </a:p>
        </p:txBody>
      </p:sp>
      <p:sp>
        <p:nvSpPr>
          <p:cNvPr id="30" name="TextBox 20"/>
          <p:cNvSpPr txBox="1">
            <a:spLocks noChangeArrowheads="1"/>
          </p:cNvSpPr>
          <p:nvPr/>
        </p:nvSpPr>
        <p:spPr bwMode="auto">
          <a:xfrm>
            <a:off x="6382904" y="3375269"/>
            <a:ext cx="1423928" cy="338554"/>
          </a:xfrm>
          <a:prstGeom prst="rect">
            <a:avLst/>
          </a:prstGeom>
          <a:noFill/>
          <a:scene3d>
            <a:camera prst="orthographicFront"/>
            <a:lightRig rig="threePt" dir="t"/>
          </a:scene3d>
          <a:sp3d/>
        </p:spPr>
        <p:txBody>
          <a:bodyPr wrap="square">
            <a:spAutoFit/>
          </a:bodyPr>
          <a:lstStyle/>
          <a:p>
            <a:pPr algn="ctr" fontAlgn="auto">
              <a:spcBef>
                <a:spcPts val="0"/>
              </a:spcBef>
              <a:spcAft>
                <a:spcPts val="0"/>
              </a:spcAft>
              <a:defRPr/>
            </a:pPr>
            <a:r>
              <a:rPr lang="zh-CN" altLang="en-US" sz="1600" dirty="0">
                <a:solidFill>
                  <a:schemeClr val="tx1">
                    <a:lumMod val="20000"/>
                    <a:lumOff val="80000"/>
                  </a:schemeClr>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31" name="椭圆 30"/>
          <p:cNvSpPr/>
          <p:nvPr/>
        </p:nvSpPr>
        <p:spPr bwMode="auto">
          <a:xfrm>
            <a:off x="1187624" y="2847219"/>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20000"/>
                  <a:lumOff val="80000"/>
                </a:schemeClr>
              </a:solidFill>
              <a:ea typeface="微软雅黑" pitchFamily="34" charset="-122"/>
            </a:endParaRPr>
          </a:p>
        </p:txBody>
      </p:sp>
      <p:sp>
        <p:nvSpPr>
          <p:cNvPr id="32" name="TextBox 20"/>
          <p:cNvSpPr txBox="1">
            <a:spLocks noChangeArrowheads="1"/>
          </p:cNvSpPr>
          <p:nvPr/>
        </p:nvSpPr>
        <p:spPr bwMode="auto">
          <a:xfrm>
            <a:off x="1454114" y="3375269"/>
            <a:ext cx="1423928" cy="338554"/>
          </a:xfrm>
          <a:prstGeom prst="rect">
            <a:avLst/>
          </a:prstGeom>
          <a:noFill/>
          <a:scene3d>
            <a:camera prst="orthographicFront"/>
            <a:lightRig rig="threePt" dir="t"/>
          </a:scene3d>
          <a:sp3d/>
        </p:spPr>
        <p:txBody>
          <a:bodyPr wrap="square">
            <a:spAutoFit/>
          </a:bodyPr>
          <a:lstStyle/>
          <a:p>
            <a:pPr algn="ctr" fontAlgn="auto">
              <a:spcBef>
                <a:spcPts val="0"/>
              </a:spcBef>
              <a:spcAft>
                <a:spcPts val="0"/>
              </a:spcAft>
              <a:defRPr/>
            </a:pPr>
            <a:r>
              <a:rPr lang="zh-CN" altLang="en-US" sz="1600" dirty="0">
                <a:solidFill>
                  <a:schemeClr val="tx1">
                    <a:lumMod val="20000"/>
                    <a:lumOff val="80000"/>
                  </a:schemeClr>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anim calcmode="lin" valueType="num">
                                      <p:cBhvr>
                                        <p:cTn id="15" dur="500" fill="hold"/>
                                        <p:tgtEl>
                                          <p:spTgt spid="31"/>
                                        </p:tgtEl>
                                        <p:attrNameLst>
                                          <p:attrName>ppt_x</p:attrName>
                                        </p:attrNameLst>
                                      </p:cBhvr>
                                      <p:tavLst>
                                        <p:tav tm="0">
                                          <p:val>
                                            <p:strVal val="#ppt_x"/>
                                          </p:val>
                                        </p:tav>
                                        <p:tav tm="100000">
                                          <p:val>
                                            <p:strVal val="#ppt_x"/>
                                          </p:val>
                                        </p:tav>
                                      </p:tavLst>
                                    </p:anim>
                                    <p:anim calcmode="lin" valueType="num">
                                      <p:cBhvr>
                                        <p:cTn id="16" dur="500" fill="hold"/>
                                        <p:tgtEl>
                                          <p:spTgt spid="3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5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12" presetClass="entr" presetSubtype="2"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ppt_x</p:attrName>
                                        </p:attrNameLst>
                                      </p:cBhvr>
                                      <p:tavLst>
                                        <p:tav tm="0">
                                          <p:val>
                                            <p:strVal val="#ppt_x+#ppt_w*1.125000"/>
                                          </p:val>
                                        </p:tav>
                                        <p:tav tm="100000">
                                          <p:val>
                                            <p:strVal val="#ppt_x"/>
                                          </p:val>
                                        </p:tav>
                                      </p:tavLst>
                                    </p:anim>
                                    <p:animEffect transition="in" filter="wipe(left)">
                                      <p:cBhvr>
                                        <p:cTn id="36" dur="500"/>
                                        <p:tgtEl>
                                          <p:spTgt spid="4"/>
                                        </p:tgtEl>
                                      </p:cBhvr>
                                    </p:animEffect>
                                  </p:childTnLst>
                                </p:cTn>
                              </p:par>
                              <p:par>
                                <p:cTn id="37" presetID="1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p:tgtEl>
                                          <p:spTgt spid="10"/>
                                        </p:tgtEl>
                                        <p:attrNameLst>
                                          <p:attrName>ppt_x</p:attrName>
                                        </p:attrNameLst>
                                      </p:cBhvr>
                                      <p:tavLst>
                                        <p:tav tm="0">
                                          <p:val>
                                            <p:strVal val="#ppt_x-#ppt_w*1.125000"/>
                                          </p:val>
                                        </p:tav>
                                        <p:tav tm="100000">
                                          <p:val>
                                            <p:strVal val="#ppt_x"/>
                                          </p:val>
                                        </p:tav>
                                      </p:tavLst>
                                    </p:anim>
                                    <p:animEffect transition="in" filter="wipe(right)">
                                      <p:cBhvr>
                                        <p:cTn id="40" dur="500"/>
                                        <p:tgtEl>
                                          <p:spTgt spid="10"/>
                                        </p:tgtEl>
                                      </p:cBhvr>
                                    </p:animEffect>
                                  </p:childTnLst>
                                </p:cTn>
                              </p:par>
                            </p:childTnLst>
                          </p:cTn>
                        </p:par>
                        <p:par>
                          <p:cTn id="41" fill="hold">
                            <p:stCondLst>
                              <p:cond delay="2400"/>
                            </p:stCondLst>
                            <p:childTnLst>
                              <p:par>
                                <p:cTn id="42" presetID="14"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randombar(horizontal)">
                                      <p:cBhvr>
                                        <p:cTn id="44" dur="500"/>
                                        <p:tgtEl>
                                          <p:spTgt spid="3"/>
                                        </p:tgtEl>
                                      </p:cBhvr>
                                    </p:animEffect>
                                  </p:childTnLst>
                                </p:cTn>
                              </p:par>
                            </p:childTnLst>
                          </p:cTn>
                        </p:par>
                        <p:par>
                          <p:cTn id="45" fill="hold">
                            <p:stCondLst>
                              <p:cond delay="2900"/>
                            </p:stCondLst>
                            <p:childTnLst>
                              <p:par>
                                <p:cTn id="46" presetID="37"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anim calcmode="lin" valueType="num">
                                      <p:cBhvr>
                                        <p:cTn id="49" dur="500" fill="hold"/>
                                        <p:tgtEl>
                                          <p:spTgt spid="32"/>
                                        </p:tgtEl>
                                        <p:attrNameLst>
                                          <p:attrName>ppt_x</p:attrName>
                                        </p:attrNameLst>
                                      </p:cBhvr>
                                      <p:tavLst>
                                        <p:tav tm="0">
                                          <p:val>
                                            <p:strVal val="#ppt_x"/>
                                          </p:val>
                                        </p:tav>
                                        <p:tav tm="100000">
                                          <p:val>
                                            <p:strVal val="#ppt_x"/>
                                          </p:val>
                                        </p:tav>
                                      </p:tavLst>
                                    </p:anim>
                                    <p:anim calcmode="lin" valueType="num">
                                      <p:cBhvr>
                                        <p:cTn id="50" dur="450" decel="100000" fill="hold"/>
                                        <p:tgtEl>
                                          <p:spTgt spid="32"/>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25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anim calcmode="lin" valueType="num">
                                      <p:cBhvr>
                                        <p:cTn id="55" dur="500" fill="hold"/>
                                        <p:tgtEl>
                                          <p:spTgt spid="28"/>
                                        </p:tgtEl>
                                        <p:attrNameLst>
                                          <p:attrName>ppt_x</p:attrName>
                                        </p:attrNameLst>
                                      </p:cBhvr>
                                      <p:tavLst>
                                        <p:tav tm="0">
                                          <p:val>
                                            <p:strVal val="#ppt_x"/>
                                          </p:val>
                                        </p:tav>
                                        <p:tav tm="100000">
                                          <p:val>
                                            <p:strVal val="#ppt_x"/>
                                          </p:val>
                                        </p:tav>
                                      </p:tavLst>
                                    </p:anim>
                                    <p:anim calcmode="lin" valueType="num">
                                      <p:cBhvr>
                                        <p:cTn id="56" dur="450" decel="100000" fill="hold"/>
                                        <p:tgtEl>
                                          <p:spTgt spid="28"/>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5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anim calcmode="lin" valueType="num">
                                      <p:cBhvr>
                                        <p:cTn id="61" dur="500" fill="hold"/>
                                        <p:tgtEl>
                                          <p:spTgt spid="30"/>
                                        </p:tgtEl>
                                        <p:attrNameLst>
                                          <p:attrName>ppt_x</p:attrName>
                                        </p:attrNameLst>
                                      </p:cBhvr>
                                      <p:tavLst>
                                        <p:tav tm="0">
                                          <p:val>
                                            <p:strVal val="#ppt_x"/>
                                          </p:val>
                                        </p:tav>
                                        <p:tav tm="100000">
                                          <p:val>
                                            <p:strVal val="#ppt_x"/>
                                          </p:val>
                                        </p:tav>
                                      </p:tavLst>
                                    </p:anim>
                                    <p:anim calcmode="lin" valueType="num">
                                      <p:cBhvr>
                                        <p:cTn id="62" dur="450" decel="100000" fill="hold"/>
                                        <p:tgtEl>
                                          <p:spTgt spid="30"/>
                                        </p:tgtEl>
                                        <p:attrNameLst>
                                          <p:attrName>ppt_y</p:attrName>
                                        </p:attrNameLst>
                                      </p:cBhvr>
                                      <p:tavLst>
                                        <p:tav tm="0">
                                          <p:val>
                                            <p:strVal val="#ppt_y+1"/>
                                          </p:val>
                                        </p:tav>
                                        <p:tav tm="100000">
                                          <p:val>
                                            <p:strVal val="#ppt_y-.03"/>
                                          </p:val>
                                        </p:tav>
                                      </p:tavLst>
                                    </p:anim>
                                    <p:anim calcmode="lin" valueType="num">
                                      <p:cBhvr>
                                        <p:cTn id="63"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75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anim calcmode="lin" valueType="num">
                                      <p:cBhvr>
                                        <p:cTn id="67" dur="500" fill="hold"/>
                                        <p:tgtEl>
                                          <p:spTgt spid="25"/>
                                        </p:tgtEl>
                                        <p:attrNameLst>
                                          <p:attrName>ppt_x</p:attrName>
                                        </p:attrNameLst>
                                      </p:cBhvr>
                                      <p:tavLst>
                                        <p:tav tm="0">
                                          <p:val>
                                            <p:strVal val="#ppt_x"/>
                                          </p:val>
                                        </p:tav>
                                        <p:tav tm="100000">
                                          <p:val>
                                            <p:strVal val="#ppt_x"/>
                                          </p:val>
                                        </p:tav>
                                      </p:tavLst>
                                    </p:anim>
                                    <p:anim calcmode="lin" valueType="num">
                                      <p:cBhvr>
                                        <p:cTn id="68" dur="450" decel="100000" fill="hold"/>
                                        <p:tgtEl>
                                          <p:spTgt spid="25"/>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70" presetID="37" presetClass="entr" presetSubtype="0" fill="hold" grpId="0" nodeType="withEffect">
                                  <p:stCondLst>
                                    <p:cond delay="1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450" decel="100000" fill="hold"/>
                                        <p:tgtEl>
                                          <p:spTgt spid="26"/>
                                        </p:tgtEl>
                                        <p:attrNameLst>
                                          <p:attrName>ppt_y</p:attrName>
                                        </p:attrNameLst>
                                      </p:cBhvr>
                                      <p:tavLst>
                                        <p:tav tm="0">
                                          <p:val>
                                            <p:strVal val="#ppt_y+1"/>
                                          </p:val>
                                        </p:tav>
                                        <p:tav tm="100000">
                                          <p:val>
                                            <p:strVal val="#ppt_y-.03"/>
                                          </p:val>
                                        </p:tav>
                                      </p:tavLst>
                                    </p:anim>
                                    <p:anim calcmode="lin" valueType="num">
                                      <p:cBhvr>
                                        <p:cTn id="7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76" presetID="37" presetClass="entr" presetSubtype="0" fill="hold" grpId="0" nodeType="withEffect">
                                  <p:stCondLst>
                                    <p:cond delay="125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450" decel="100000" fill="hold"/>
                                        <p:tgtEl>
                                          <p:spTgt spid="24"/>
                                        </p:tgtEl>
                                        <p:attrNameLst>
                                          <p:attrName>ppt_y</p:attrName>
                                        </p:attrNameLst>
                                      </p:cBhvr>
                                      <p:tavLst>
                                        <p:tav tm="0">
                                          <p:val>
                                            <p:strVal val="#ppt_y+1"/>
                                          </p:val>
                                        </p:tav>
                                        <p:tav tm="100000">
                                          <p:val>
                                            <p:strVal val="#ppt_y-.03"/>
                                          </p:val>
                                        </p:tav>
                                      </p:tavLst>
                                    </p:anim>
                                    <p:anim calcmode="lin" valueType="num">
                                      <p:cBhvr>
                                        <p:cTn id="81"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24" grpId="0"/>
      <p:bldP spid="25" grpId="0"/>
      <p:bldP spid="26" grpId="0"/>
      <p:bldP spid="27" grpId="0" animBg="1"/>
      <p:bldP spid="28" grpId="0"/>
      <p:bldP spid="29" grpId="0" animBg="1"/>
      <p:bldP spid="30" grpId="0"/>
      <p:bldP spid="31" grpId="0" animBg="1"/>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1" y="0"/>
            <a:ext cx="9145875" cy="5182018"/>
            <a:chOff x="1571" y="0"/>
            <a:chExt cx="9145875" cy="5182018"/>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xmlns="" val="0"/>
                </a:ext>
              </a:extLst>
            </a:blip>
            <a:srcRect l="14885"/>
            <a:stretch/>
          </p:blipFill>
          <p:spPr bwMode="auto">
            <a:xfrm>
              <a:off x="1571" y="0"/>
              <a:ext cx="9145588" cy="3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27" y="3124614"/>
              <a:ext cx="9144019" cy="2057404"/>
            </a:xfrm>
            <a:prstGeom prst="rect">
              <a:avLst/>
            </a:prstGeom>
          </p:spPr>
        </p:pic>
      </p:grpSp>
      <p:sp>
        <p:nvSpPr>
          <p:cNvPr id="37" name="矩形 36"/>
          <p:cNvSpPr/>
          <p:nvPr/>
        </p:nvSpPr>
        <p:spPr>
          <a:xfrm>
            <a:off x="1677194" y="3334544"/>
            <a:ext cx="5976664" cy="923330"/>
          </a:xfrm>
          <a:prstGeom prst="rect">
            <a:avLst/>
          </a:prstGeom>
        </p:spPr>
        <p:txBody>
          <a:bodyPr wrap="square">
            <a:spAutoFit/>
          </a:bodyPr>
          <a:lstStyle/>
          <a:p>
            <a:pPr algn="ctr"/>
            <a:r>
              <a:rPr lang="en-US" altLang="zh-CN" sz="5400" b="1" dirty="0" smtClean="0">
                <a:solidFill>
                  <a:schemeClr val="tx2"/>
                </a:solidFill>
                <a:latin typeface="微软雅黑" panose="020B0503020204020204" pitchFamily="34" charset="-122"/>
                <a:ea typeface="微软雅黑" panose="020B0503020204020204" pitchFamily="34" charset="-122"/>
              </a:rPr>
              <a:t>[ </a:t>
            </a:r>
            <a:r>
              <a:rPr lang="zh-CN" altLang="en-US" sz="5400" b="1" dirty="0" smtClean="0">
                <a:solidFill>
                  <a:schemeClr val="tx2"/>
                </a:solidFill>
                <a:latin typeface="微软雅黑" panose="020B0503020204020204" pitchFamily="34" charset="-122"/>
                <a:ea typeface="微软雅黑" panose="020B0503020204020204" pitchFamily="34" charset="-122"/>
              </a:rPr>
              <a:t>谢谢观看 </a:t>
            </a:r>
            <a:r>
              <a:rPr lang="en-US" altLang="zh-CN" sz="5400" b="1" dirty="0" smtClean="0">
                <a:solidFill>
                  <a:schemeClr val="tx2"/>
                </a:solidFill>
                <a:latin typeface="微软雅黑" panose="020B0503020204020204" pitchFamily="34" charset="-122"/>
                <a:ea typeface="微软雅黑" panose="020B0503020204020204" pitchFamily="34" charset="-122"/>
              </a:rPr>
              <a:t>]</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504508" y="4259124"/>
            <a:ext cx="2287486" cy="523220"/>
          </a:xfrm>
          <a:prstGeom prst="rect">
            <a:avLst/>
          </a:prstGeom>
          <a:noFill/>
        </p:spPr>
        <p:txBody>
          <a:bodyPr wrap="none" rtlCol="0">
            <a:spAutoFit/>
          </a:bodyPr>
          <a:lstStyle/>
          <a:p>
            <a:r>
              <a:rPr lang="en-US" altLang="zh-CN" sz="2800" dirty="0" smtClean="0">
                <a:solidFill>
                  <a:schemeClr val="tx2"/>
                </a:solidFill>
                <a:latin typeface="微软雅黑" pitchFamily="34" charset="-122"/>
                <a:ea typeface="微软雅黑" pitchFamily="34" charset="-122"/>
              </a:rPr>
              <a:t>Thank  You !</a:t>
            </a:r>
            <a:endParaRPr lang="zh-CN" altLang="en-US" sz="2800" dirty="0">
              <a:solidFill>
                <a:schemeClr val="tx2"/>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1000"/>
                                        <p:tgtEl>
                                          <p:spTgt spid="3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oup 380"/>
          <p:cNvPicPr>
            <a:picLocks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3996942" y="1200944"/>
            <a:ext cx="1118942" cy="1405383"/>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Group 381"/>
          <p:cNvPicPr>
            <a:picLocks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312993" y="3139489"/>
            <a:ext cx="1083660" cy="2532211"/>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Group 404"/>
          <p:cNvPicPr>
            <a:picLocks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996942" y="3139489"/>
            <a:ext cx="1079880" cy="2532211"/>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Group 442"/>
          <p:cNvPicPr>
            <a:picLocks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549122" y="3139489"/>
            <a:ext cx="1079880" cy="2532211"/>
          </a:xfrm>
          <a:prstGeom prst="rect">
            <a:avLst/>
          </a:prstGeom>
          <a:noFill/>
          <a:extLst>
            <a:ext uri="{909E8E84-426E-40DD-AFC4-6F175D3DCCD1}">
              <a14:hiddenFill xmlns:a14="http://schemas.microsoft.com/office/drawing/2010/main" xmlns="">
                <a:solidFill>
                  <a:srgbClr val="FFFFFF"/>
                </a:solidFill>
              </a14:hiddenFill>
            </a:ext>
          </a:extLst>
        </p:spPr>
      </p:pic>
      <p:pic>
        <p:nvPicPr>
          <p:cNvPr id="81" name="Group 442"/>
          <p:cNvPicPr>
            <a:picLocks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5432162" y="3139489"/>
            <a:ext cx="1079880" cy="2532211"/>
          </a:xfrm>
          <a:prstGeom prst="rect">
            <a:avLst/>
          </a:prstGeom>
          <a:noFill/>
          <a:extLst>
            <a:ext uri="{909E8E84-426E-40DD-AFC4-6F175D3DCCD1}">
              <a14:hiddenFill xmlns:a14="http://schemas.microsoft.com/office/drawing/2010/main" xmlns="">
                <a:solidFill>
                  <a:srgbClr val="FFFFFF"/>
                </a:solidFill>
              </a14:hiddenFill>
            </a:ext>
          </a:extLst>
        </p:spPr>
      </p:pic>
      <p:pic>
        <p:nvPicPr>
          <p:cNvPr id="102" name="Group 442"/>
          <p:cNvPicPr>
            <a:picLocks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879982" y="3139489"/>
            <a:ext cx="1079880" cy="253221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73457" name="Group 132"/>
          <p:cNvGrpSpPr>
            <a:grpSpLocks/>
          </p:cNvGrpSpPr>
          <p:nvPr/>
        </p:nvGrpSpPr>
        <p:grpSpPr bwMode="auto">
          <a:xfrm>
            <a:off x="1713696" y="2727328"/>
            <a:ext cx="5733318" cy="344099"/>
            <a:chOff x="1238250" y="3457574"/>
            <a:chExt cx="6781800" cy="457995"/>
          </a:xfrm>
        </p:grpSpPr>
        <p:cxnSp>
          <p:nvCxnSpPr>
            <p:cNvPr id="122" name="Straight Connector 121"/>
            <p:cNvCxnSpPr/>
            <p:nvPr/>
          </p:nvCxnSpPr>
          <p:spPr>
            <a:xfrm rot="10800000" flipH="1">
              <a:off x="1294889" y="3457574"/>
              <a:ext cx="6668522" cy="1677"/>
            </a:xfrm>
            <a:prstGeom prst="line">
              <a:avLst/>
            </a:prstGeom>
            <a:ln/>
          </p:spPr>
          <p:style>
            <a:lnRef idx="1">
              <a:schemeClr val="dk1"/>
            </a:lnRef>
            <a:fillRef idx="0">
              <a:schemeClr val="dk1"/>
            </a:fillRef>
            <a:effectRef idx="0">
              <a:schemeClr val="dk1"/>
            </a:effectRef>
            <a:fontRef idx="minor">
              <a:schemeClr val="tx1"/>
            </a:fontRef>
          </p:style>
        </p:cxnSp>
        <p:sp>
          <p:nvSpPr>
            <p:cNvPr id="124" name="Down Arrow 123"/>
            <p:cNvSpPr>
              <a:spLocks noChangeArrowheads="1"/>
            </p:cNvSpPr>
            <p:nvPr/>
          </p:nvSpPr>
          <p:spPr bwMode="auto">
            <a:xfrm>
              <a:off x="12382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25" name="Down Arrow 124"/>
            <p:cNvSpPr>
              <a:spLocks noChangeArrowheads="1"/>
            </p:cNvSpPr>
            <p:nvPr/>
          </p:nvSpPr>
          <p:spPr bwMode="auto">
            <a:xfrm>
              <a:off x="77914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0" name="Down Arrow 129"/>
            <p:cNvSpPr>
              <a:spLocks noChangeArrowheads="1"/>
            </p:cNvSpPr>
            <p:nvPr/>
          </p:nvSpPr>
          <p:spPr bwMode="auto">
            <a:xfrm>
              <a:off x="274320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1" name="Down Arrow 130"/>
            <p:cNvSpPr>
              <a:spLocks noChangeArrowheads="1"/>
            </p:cNvSpPr>
            <p:nvPr/>
          </p:nvSpPr>
          <p:spPr bwMode="auto">
            <a:xfrm>
              <a:off x="442912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2" name="Down Arrow 131"/>
            <p:cNvSpPr>
              <a:spLocks noChangeArrowheads="1"/>
            </p:cNvSpPr>
            <p:nvPr/>
          </p:nvSpPr>
          <p:spPr bwMode="auto">
            <a:xfrm>
              <a:off x="608647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grpSp>
      <p:sp>
        <p:nvSpPr>
          <p:cNvPr id="2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250" autoRev="1" fill="hold">
                                          <p:stCondLst>
                                            <p:cond delay="0"/>
                                          </p:stCondLst>
                                        </p:cTn>
                                        <p:tgtEl>
                                          <p:spTgt spid="21"/>
                                        </p:tgtEl>
                                        <p:attrNameLst>
                                          <p:attrName>ppt_w</p:attrName>
                                        </p:attrNameLst>
                                      </p:cBhvr>
                                    </p:anim>
                                    <p:anim by="(#ppt_w*0.50)" calcmode="lin" valueType="num">
                                      <p:cBhvr>
                                        <p:cTn id="8" dur="250" decel="50000" autoRev="1" fill="hold">
                                          <p:stCondLst>
                                            <p:cond delay="0"/>
                                          </p:stCondLst>
                                        </p:cTn>
                                        <p:tgtEl>
                                          <p:spTgt spid="21"/>
                                        </p:tgtEl>
                                        <p:attrNameLst>
                                          <p:attrName>ppt_x</p:attrName>
                                        </p:attrNameLst>
                                      </p:cBhvr>
                                    </p:anim>
                                    <p:anim from="(-#ppt_h/2)" to="(#ppt_y)" calcmode="lin" valueType="num">
                                      <p:cBhvr>
                                        <p:cTn id="9" dur="500" fill="hold">
                                          <p:stCondLst>
                                            <p:cond delay="0"/>
                                          </p:stCondLst>
                                        </p:cTn>
                                        <p:tgtEl>
                                          <p:spTgt spid="21"/>
                                        </p:tgtEl>
                                        <p:attrNameLst>
                                          <p:attrName>ppt_y</p:attrName>
                                        </p:attrNameLst>
                                      </p:cBhvr>
                                    </p:anim>
                                    <p:animRot by="21600000">
                                      <p:cBhvr>
                                        <p:cTn id="10" dur="500" fill="hold">
                                          <p:stCondLst>
                                            <p:cond delay="0"/>
                                          </p:stCondLst>
                                        </p:cTn>
                                        <p:tgtEl>
                                          <p:spTgt spid="21"/>
                                        </p:tgtEl>
                                        <p:attrNameLst>
                                          <p:attrName>r</p:attrName>
                                        </p:attrNameLst>
                                      </p:cBhvr>
                                    </p:animRot>
                                  </p:childTnLst>
                                </p:cTn>
                              </p:par>
                            </p:childTnLst>
                          </p:cTn>
                        </p:par>
                        <p:par>
                          <p:cTn id="11" fill="hold">
                            <p:stCondLst>
                              <p:cond delay="900"/>
                            </p:stCondLst>
                            <p:childTnLst>
                              <p:par>
                                <p:cTn id="12" presetID="2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par>
                          <p:cTn id="16" fill="hold">
                            <p:stCondLst>
                              <p:cond delay="1400"/>
                            </p:stCondLst>
                            <p:childTnLst>
                              <p:par>
                                <p:cTn id="17" presetID="22" presetClass="entr" presetSubtype="1" fill="hold" nodeType="afterEffect">
                                  <p:stCondLst>
                                    <p:cond delay="0"/>
                                  </p:stCondLst>
                                  <p:childTnLst>
                                    <p:set>
                                      <p:cBhvr>
                                        <p:cTn id="18" dur="1" fill="hold">
                                          <p:stCondLst>
                                            <p:cond delay="0"/>
                                          </p:stCondLst>
                                        </p:cTn>
                                        <p:tgtEl>
                                          <p:spTgt spid="273457"/>
                                        </p:tgtEl>
                                        <p:attrNameLst>
                                          <p:attrName>style.visibility</p:attrName>
                                        </p:attrNameLst>
                                      </p:cBhvr>
                                      <p:to>
                                        <p:strVal val="visible"/>
                                      </p:to>
                                    </p:set>
                                    <p:animEffect transition="in" filter="wipe(up)">
                                      <p:cBhvr>
                                        <p:cTn id="19" dur="500"/>
                                        <p:tgtEl>
                                          <p:spTgt spid="273457"/>
                                        </p:tgtEl>
                                      </p:cBhvr>
                                    </p:animEffect>
                                  </p:childTnLst>
                                </p:cTn>
                              </p:par>
                            </p:childTnLst>
                          </p:cTn>
                        </p:par>
                        <p:par>
                          <p:cTn id="20" fill="hold">
                            <p:stCondLst>
                              <p:cond delay="1900"/>
                            </p:stCondLst>
                            <p:childTnLst>
                              <p:par>
                                <p:cTn id="21" presetID="1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slide(fromBottom)">
                                      <p:cBhvr>
                                        <p:cTn id="23" dur="500"/>
                                        <p:tgtEl>
                                          <p:spTgt spid="23"/>
                                        </p:tgtEl>
                                      </p:cBhvr>
                                    </p:animEffect>
                                  </p:childTnLst>
                                </p:cTn>
                              </p:par>
                            </p:childTnLst>
                          </p:cTn>
                        </p:par>
                        <p:par>
                          <p:cTn id="24" fill="hold">
                            <p:stCondLst>
                              <p:cond delay="2400"/>
                            </p:stCondLst>
                            <p:childTnLst>
                              <p:par>
                                <p:cTn id="25" presetID="1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slide(fromBottom)">
                                      <p:cBhvr>
                                        <p:cTn id="27" dur="500"/>
                                        <p:tgtEl>
                                          <p:spTgt spid="63"/>
                                        </p:tgtEl>
                                      </p:cBhvr>
                                    </p:animEffect>
                                  </p:childTnLst>
                                </p:cTn>
                              </p:par>
                            </p:childTnLst>
                          </p:cTn>
                        </p:par>
                        <p:par>
                          <p:cTn id="28" fill="hold">
                            <p:stCondLst>
                              <p:cond delay="2900"/>
                            </p:stCondLst>
                            <p:childTnLst>
                              <p:par>
                                <p:cTn id="29" presetID="12" presetClass="entr" presetSubtype="4"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slide(fromBottom)">
                                      <p:cBhvr>
                                        <p:cTn id="31" dur="500"/>
                                        <p:tgtEl>
                                          <p:spTgt spid="43"/>
                                        </p:tgtEl>
                                      </p:cBhvr>
                                    </p:animEffect>
                                  </p:childTnLst>
                                </p:cTn>
                              </p:par>
                            </p:childTnLst>
                          </p:cTn>
                        </p:par>
                        <p:par>
                          <p:cTn id="32" fill="hold">
                            <p:stCondLst>
                              <p:cond delay="3400"/>
                            </p:stCondLst>
                            <p:childTnLst>
                              <p:par>
                                <p:cTn id="33" presetID="12" presetClass="entr" presetSubtype="4"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slide(fromBottom)">
                                      <p:cBhvr>
                                        <p:cTn id="35" dur="500"/>
                                        <p:tgtEl>
                                          <p:spTgt spid="81"/>
                                        </p:tgtEl>
                                      </p:cBhvr>
                                    </p:animEffect>
                                  </p:childTnLst>
                                </p:cTn>
                              </p:par>
                            </p:childTnLst>
                          </p:cTn>
                        </p:par>
                        <p:par>
                          <p:cTn id="36" fill="hold">
                            <p:stCondLst>
                              <p:cond delay="3900"/>
                            </p:stCondLst>
                            <p:childTnLst>
                              <p:par>
                                <p:cTn id="37" presetID="12" presetClass="entr" presetSubtype="4"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slide(fromBottom)">
                                      <p:cBhvr>
                                        <p:cTn id="39" dur="500"/>
                                        <p:tgtEl>
                                          <p:spTgt spid="102"/>
                                        </p:tgtEl>
                                      </p:cBhvr>
                                    </p:animEffect>
                                  </p:childTnLst>
                                </p:cTn>
                              </p:par>
                            </p:childTnLst>
                          </p:cTn>
                        </p:par>
                        <p:par>
                          <p:cTn id="40" fill="hold">
                            <p:stCondLst>
                              <p:cond delay="4400"/>
                            </p:stCondLst>
                            <p:childTnLst>
                              <p:par>
                                <p:cTn id="41" presetID="26" presetClass="emph" presetSubtype="0" fill="hold" nodeType="afterEffect">
                                  <p:stCondLst>
                                    <p:cond delay="0"/>
                                  </p:stCondLst>
                                  <p:childTnLst>
                                    <p:animEffect transition="out" filter="fade">
                                      <p:cBhvr>
                                        <p:cTn id="42" dur="1000" tmFilter="0, 0; .2, .5; .8, .5; 1, 0"/>
                                        <p:tgtEl>
                                          <p:spTgt spid="2"/>
                                        </p:tgtEl>
                                      </p:cBhvr>
                                    </p:animEffect>
                                    <p:animScale>
                                      <p:cBhvr>
                                        <p:cTn id="43"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563638"/>
            <a:ext cx="4294237" cy="2788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9" name="TextBox 178"/>
          <p:cNvSpPr txBox="1"/>
          <p:nvPr/>
        </p:nvSpPr>
        <p:spPr>
          <a:xfrm>
            <a:off x="4652913" y="1661552"/>
            <a:ext cx="3262432" cy="923330"/>
          </a:xfrm>
          <a:prstGeom prst="rect">
            <a:avLst/>
          </a:prstGeom>
          <a:noFill/>
        </p:spPr>
        <p:txBody>
          <a:bodyPr wrap="none" rtlCol="0">
            <a:spAutoFit/>
          </a:bodyPr>
          <a:lstStyle/>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p>
        </p:txBody>
      </p:sp>
      <p:sp>
        <p:nvSpPr>
          <p:cNvPr id="180" name="TextBox 179"/>
          <p:cNvSpPr txBox="1"/>
          <p:nvPr/>
        </p:nvSpPr>
        <p:spPr>
          <a:xfrm>
            <a:off x="4652913" y="2472838"/>
            <a:ext cx="3262432" cy="923330"/>
          </a:xfrm>
          <a:prstGeom prst="rect">
            <a:avLst/>
          </a:prstGeom>
          <a:noFill/>
        </p:spPr>
        <p:txBody>
          <a:bodyPr wrap="none" rtlCol="0">
            <a:spAutoFit/>
          </a:bodyPr>
          <a:lstStyle/>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zh-CN" altLang="en-US" sz="1200" dirty="0" smtClean="0">
              <a:solidFill>
                <a:srgbClr val="000000"/>
              </a:solidFill>
              <a:latin typeface="微软雅黑" pitchFamily="34" charset="-122"/>
              <a:ea typeface="微软雅黑" pitchFamily="34" charset="-122"/>
            </a:endParaRPr>
          </a:p>
        </p:txBody>
      </p:sp>
      <p:sp>
        <p:nvSpPr>
          <p:cNvPr id="181" name="TextBox 180"/>
          <p:cNvSpPr txBox="1"/>
          <p:nvPr/>
        </p:nvSpPr>
        <p:spPr>
          <a:xfrm>
            <a:off x="4693944" y="3331904"/>
            <a:ext cx="3262432" cy="923330"/>
          </a:xfrm>
          <a:prstGeom prst="rect">
            <a:avLst/>
          </a:prstGeom>
          <a:noFill/>
        </p:spPr>
        <p:txBody>
          <a:bodyPr wrap="none" rtlCol="0">
            <a:spAutoFit/>
          </a:bodyPr>
          <a:lstStyle/>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endParaRPr lang="en-US" altLang="zh-CN" sz="1200" dirty="0" smtClean="0">
              <a:solidFill>
                <a:srgbClr val="000000"/>
              </a:solidFill>
              <a:latin typeface="微软雅黑" pitchFamily="34" charset="-122"/>
              <a:ea typeface="微软雅黑" pitchFamily="34" charset="-122"/>
            </a:endParaRPr>
          </a:p>
          <a:p>
            <a:pPr>
              <a:lnSpc>
                <a:spcPct val="150000"/>
              </a:lnSpc>
            </a:pPr>
            <a:r>
              <a:rPr lang="zh-CN" altLang="en-US" sz="1200" dirty="0" smtClean="0">
                <a:solidFill>
                  <a:srgbClr val="000000"/>
                </a:solidFill>
                <a:latin typeface="微软雅黑" pitchFamily="34" charset="-122"/>
                <a:ea typeface="微软雅黑" pitchFamily="34" charset="-122"/>
              </a:rPr>
              <a:t>点击此处输入文本内容点击此处输入文本内容</a:t>
            </a:r>
          </a:p>
        </p:txBody>
      </p:sp>
      <p:sp>
        <p:nvSpPr>
          <p:cNvPr id="182"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extLst>
      <p:ext uri="{BB962C8B-B14F-4D97-AF65-F5344CB8AC3E}">
        <p14:creationId xmlns:p14="http://schemas.microsoft.com/office/powerpoint/2010/main" xmlns="" val="12799315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82"/>
                                        </p:tgtEl>
                                        <p:attrNameLst>
                                          <p:attrName>style.visibility</p:attrName>
                                        </p:attrNameLst>
                                      </p:cBhvr>
                                      <p:to>
                                        <p:strVal val="visible"/>
                                      </p:to>
                                    </p:set>
                                    <p:anim by="(-#ppt_w*2)" calcmode="lin" valueType="num">
                                      <p:cBhvr rctx="PPT">
                                        <p:cTn id="7" dur="250" autoRev="1" fill="hold">
                                          <p:stCondLst>
                                            <p:cond delay="0"/>
                                          </p:stCondLst>
                                        </p:cTn>
                                        <p:tgtEl>
                                          <p:spTgt spid="182"/>
                                        </p:tgtEl>
                                        <p:attrNameLst>
                                          <p:attrName>ppt_w</p:attrName>
                                        </p:attrNameLst>
                                      </p:cBhvr>
                                    </p:anim>
                                    <p:anim by="(#ppt_w*0.50)" calcmode="lin" valueType="num">
                                      <p:cBhvr>
                                        <p:cTn id="8" dur="250" decel="50000" autoRev="1" fill="hold">
                                          <p:stCondLst>
                                            <p:cond delay="0"/>
                                          </p:stCondLst>
                                        </p:cTn>
                                        <p:tgtEl>
                                          <p:spTgt spid="182"/>
                                        </p:tgtEl>
                                        <p:attrNameLst>
                                          <p:attrName>ppt_x</p:attrName>
                                        </p:attrNameLst>
                                      </p:cBhvr>
                                    </p:anim>
                                    <p:anim from="(-#ppt_h/2)" to="(#ppt_y)" calcmode="lin" valueType="num">
                                      <p:cBhvr>
                                        <p:cTn id="9" dur="500" fill="hold">
                                          <p:stCondLst>
                                            <p:cond delay="0"/>
                                          </p:stCondLst>
                                        </p:cTn>
                                        <p:tgtEl>
                                          <p:spTgt spid="182"/>
                                        </p:tgtEl>
                                        <p:attrNameLst>
                                          <p:attrName>ppt_y</p:attrName>
                                        </p:attrNameLst>
                                      </p:cBhvr>
                                    </p:anim>
                                    <p:animRot by="21600000">
                                      <p:cBhvr>
                                        <p:cTn id="10" dur="500" fill="hold">
                                          <p:stCondLst>
                                            <p:cond delay="0"/>
                                          </p:stCondLst>
                                        </p:cTn>
                                        <p:tgtEl>
                                          <p:spTgt spid="182"/>
                                        </p:tgtEl>
                                        <p:attrNameLst>
                                          <p:attrName>r</p:attrName>
                                        </p:attrNameLst>
                                      </p:cBhvr>
                                    </p:animRot>
                                  </p:childTnLst>
                                </p:cTn>
                              </p:par>
                            </p:childTnLst>
                          </p:cTn>
                        </p:par>
                        <p:par>
                          <p:cTn id="11" fill="hold">
                            <p:stCondLst>
                              <p:cond delay="900"/>
                            </p:stCondLst>
                            <p:childTnLst>
                              <p:par>
                                <p:cTn id="12" presetID="53" presetClass="entr" presetSubtype="16" fill="hold" nodeType="afterEffect">
                                  <p:stCondLst>
                                    <p:cond delay="0"/>
                                  </p:stCondLst>
                                  <p:childTnLst>
                                    <p:set>
                                      <p:cBhvr>
                                        <p:cTn id="13" dur="1" fill="hold">
                                          <p:stCondLst>
                                            <p:cond delay="0"/>
                                          </p:stCondLst>
                                        </p:cTn>
                                        <p:tgtEl>
                                          <p:spTgt spid="178"/>
                                        </p:tgtEl>
                                        <p:attrNameLst>
                                          <p:attrName>style.visibility</p:attrName>
                                        </p:attrNameLst>
                                      </p:cBhvr>
                                      <p:to>
                                        <p:strVal val="visible"/>
                                      </p:to>
                                    </p:set>
                                    <p:anim calcmode="lin" valueType="num">
                                      <p:cBhvr>
                                        <p:cTn id="14" dur="500" fill="hold"/>
                                        <p:tgtEl>
                                          <p:spTgt spid="178"/>
                                        </p:tgtEl>
                                        <p:attrNameLst>
                                          <p:attrName>ppt_w</p:attrName>
                                        </p:attrNameLst>
                                      </p:cBhvr>
                                      <p:tavLst>
                                        <p:tav tm="0">
                                          <p:val>
                                            <p:fltVal val="0"/>
                                          </p:val>
                                        </p:tav>
                                        <p:tav tm="100000">
                                          <p:val>
                                            <p:strVal val="#ppt_w"/>
                                          </p:val>
                                        </p:tav>
                                      </p:tavLst>
                                    </p:anim>
                                    <p:anim calcmode="lin" valueType="num">
                                      <p:cBhvr>
                                        <p:cTn id="15" dur="500" fill="hold"/>
                                        <p:tgtEl>
                                          <p:spTgt spid="178"/>
                                        </p:tgtEl>
                                        <p:attrNameLst>
                                          <p:attrName>ppt_h</p:attrName>
                                        </p:attrNameLst>
                                      </p:cBhvr>
                                      <p:tavLst>
                                        <p:tav tm="0">
                                          <p:val>
                                            <p:fltVal val="0"/>
                                          </p:val>
                                        </p:tav>
                                        <p:tav tm="100000">
                                          <p:val>
                                            <p:strVal val="#ppt_h"/>
                                          </p:val>
                                        </p:tav>
                                      </p:tavLst>
                                    </p:anim>
                                    <p:animEffect transition="in" filter="fade">
                                      <p:cBhvr>
                                        <p:cTn id="16" dur="500"/>
                                        <p:tgtEl>
                                          <p:spTgt spid="178"/>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79"/>
                                        </p:tgtEl>
                                        <p:attrNameLst>
                                          <p:attrName>style.visibility</p:attrName>
                                        </p:attrNameLst>
                                      </p:cBhvr>
                                      <p:to>
                                        <p:strVal val="visible"/>
                                      </p:to>
                                    </p:set>
                                    <p:animEffect transition="in" filter="wipe(up)">
                                      <p:cBhvr>
                                        <p:cTn id="19" dur="1750"/>
                                        <p:tgtEl>
                                          <p:spTgt spid="179"/>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80"/>
                                        </p:tgtEl>
                                        <p:attrNameLst>
                                          <p:attrName>style.visibility</p:attrName>
                                        </p:attrNameLst>
                                      </p:cBhvr>
                                      <p:to>
                                        <p:strVal val="visible"/>
                                      </p:to>
                                    </p:set>
                                    <p:animEffect transition="in" filter="wipe(up)">
                                      <p:cBhvr>
                                        <p:cTn id="22" dur="1750"/>
                                        <p:tgtEl>
                                          <p:spTgt spid="180"/>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181"/>
                                        </p:tgtEl>
                                        <p:attrNameLst>
                                          <p:attrName>style.visibility</p:attrName>
                                        </p:attrNameLst>
                                      </p:cBhvr>
                                      <p:to>
                                        <p:strVal val="visible"/>
                                      </p:to>
                                    </p:set>
                                    <p:animEffect transition="in" filter="wipe(up)">
                                      <p:cBhvr>
                                        <p:cTn id="25" dur="175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0" grpId="0"/>
      <p:bldP spid="181" grpId="0"/>
      <p:bldP spid="1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10"/>
          <p:cNvSpPr>
            <a:spLocks noChangeArrowheads="1"/>
          </p:cNvSpPr>
          <p:nvPr/>
        </p:nvSpPr>
        <p:spPr bwMode="auto">
          <a:xfrm rot="-5400000">
            <a:off x="3963999" y="-979673"/>
            <a:ext cx="1260433" cy="7676346"/>
          </a:xfrm>
          <a:prstGeom prst="downArrow">
            <a:avLst>
              <a:gd name="adj1" fmla="val 49065"/>
              <a:gd name="adj2" fmla="val 49751"/>
            </a:avLst>
          </a:prstGeom>
          <a:solidFill>
            <a:srgbClr val="00B0F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lIns="87920" tIns="43960" rIns="87920" bIns="43960"/>
          <a:lstStyle/>
          <a:p>
            <a:pPr algn="l" defTabSz="879590"/>
            <a:endParaRPr lang="zh-CN" altLang="en-US" sz="1900">
              <a:latin typeface="微软雅黑" pitchFamily="34" charset="-122"/>
              <a:ea typeface="微软雅黑" pitchFamily="34" charset="-122"/>
            </a:endParaRPr>
          </a:p>
        </p:txBody>
      </p:sp>
      <p:grpSp>
        <p:nvGrpSpPr>
          <p:cNvPr id="25" name="组合 41"/>
          <p:cNvGrpSpPr>
            <a:grpSpLocks/>
          </p:cNvGrpSpPr>
          <p:nvPr/>
        </p:nvGrpSpPr>
        <p:grpSpPr bwMode="auto">
          <a:xfrm>
            <a:off x="2589444" y="2196772"/>
            <a:ext cx="1702354" cy="1386476"/>
            <a:chOff x="1214414" y="2786058"/>
            <a:chExt cx="1935848" cy="1751017"/>
          </a:xfrm>
        </p:grpSpPr>
        <p:grpSp>
          <p:nvGrpSpPr>
            <p:cNvPr id="215052" name="Group 6"/>
            <p:cNvGrpSpPr>
              <a:grpSpLocks/>
            </p:cNvGrpSpPr>
            <p:nvPr/>
          </p:nvGrpSpPr>
          <p:grpSpPr bwMode="auto">
            <a:xfrm>
              <a:off x="1295400" y="2786058"/>
              <a:ext cx="1753450" cy="1751017"/>
              <a:chOff x="1823" y="2371"/>
              <a:chExt cx="1801" cy="1801"/>
            </a:xfrm>
          </p:grpSpPr>
          <p:sp>
            <p:nvSpPr>
              <p:cNvPr id="2150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5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291799" y="2196772"/>
            <a:ext cx="1702355" cy="1386476"/>
            <a:chOff x="1214414" y="2786058"/>
            <a:chExt cx="1935848" cy="1751017"/>
          </a:xfrm>
        </p:grpSpPr>
        <p:grpSp>
          <p:nvGrpSpPr>
            <p:cNvPr id="215057" name="Group 6"/>
            <p:cNvGrpSpPr>
              <a:grpSpLocks/>
            </p:cNvGrpSpPr>
            <p:nvPr/>
          </p:nvGrpSpPr>
          <p:grpSpPr bwMode="auto">
            <a:xfrm>
              <a:off x="1295400" y="2786058"/>
              <a:ext cx="1753450" cy="1751017"/>
              <a:chOff x="1823" y="2371"/>
              <a:chExt cx="1801" cy="1801"/>
            </a:xfrm>
          </p:grpSpPr>
          <p:sp>
            <p:nvSpPr>
              <p:cNvPr id="21505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6011795" y="2196772"/>
            <a:ext cx="1701094" cy="1386476"/>
            <a:chOff x="1214414" y="2786058"/>
            <a:chExt cx="1935848" cy="1751017"/>
          </a:xfrm>
        </p:grpSpPr>
        <p:grpSp>
          <p:nvGrpSpPr>
            <p:cNvPr id="215062" name="Group 6"/>
            <p:cNvGrpSpPr>
              <a:grpSpLocks/>
            </p:cNvGrpSpPr>
            <p:nvPr/>
          </p:nvGrpSpPr>
          <p:grpSpPr bwMode="auto">
            <a:xfrm>
              <a:off x="1295400" y="2786058"/>
              <a:ext cx="1753450" cy="1751017"/>
              <a:chOff x="1823" y="2371"/>
              <a:chExt cx="1801" cy="1801"/>
            </a:xfrm>
          </p:grpSpPr>
          <p:sp>
            <p:nvSpPr>
              <p:cNvPr id="21506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926152" y="2196772"/>
            <a:ext cx="1701094" cy="1386476"/>
            <a:chOff x="1214414" y="2786058"/>
            <a:chExt cx="1935848" cy="1751017"/>
          </a:xfrm>
        </p:grpSpPr>
        <p:grpSp>
          <p:nvGrpSpPr>
            <p:cNvPr id="215067" name="Group 6"/>
            <p:cNvGrpSpPr>
              <a:grpSpLocks/>
            </p:cNvGrpSpPr>
            <p:nvPr/>
          </p:nvGrpSpPr>
          <p:grpSpPr bwMode="auto">
            <a:xfrm>
              <a:off x="1295400" y="2786058"/>
              <a:ext cx="1753450" cy="1751017"/>
              <a:chOff x="1823" y="2371"/>
              <a:chExt cx="1801" cy="1801"/>
            </a:xfrm>
          </p:grpSpPr>
          <p:sp>
            <p:nvSpPr>
              <p:cNvPr id="21506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10758" tIns="55379" rIns="110758" bIns="55379"/>
              <a:lstStyle/>
              <a:p>
                <a:pPr algn="l" defTabSz="879590"/>
                <a:endParaRPr lang="zh-CN" altLang="en-US" sz="1900">
                  <a:latin typeface="微软雅黑" pitchFamily="34" charset="-122"/>
                  <a:ea typeface="微软雅黑" pitchFamily="34" charset="-122"/>
                </a:endParaRPr>
              </a:p>
            </p:txBody>
          </p:sp>
          <p:sp>
            <p:nvSpPr>
              <p:cNvPr id="215069"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lIns="110758" tIns="55379" rIns="110758" bIns="55379"/>
              <a:lstStyle/>
              <a:p>
                <a:pPr algn="l" defTabSz="879590"/>
                <a:endParaRPr lang="zh-CN" altLang="en-US" sz="1900">
                  <a:latin typeface="微软雅黑" pitchFamily="34" charset="-122"/>
                  <a:ea typeface="微软雅黑" pitchFamily="34" charset="-122"/>
                </a:endParaRPr>
              </a:p>
            </p:txBody>
          </p:sp>
        </p:grpSp>
        <p:sp>
          <p:nvSpPr>
            <p:cNvPr id="2150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FFFF00"/>
                  </a:solidFill>
                  <a:latin typeface="微软雅黑" pitchFamily="34" charset="-122"/>
                  <a:ea typeface="微软雅黑" pitchFamily="34" charset="-122"/>
                </a:rPr>
                <a:t>写入文本</a:t>
              </a:r>
            </a:p>
          </p:txBody>
        </p:sp>
      </p:grpSp>
      <p:sp>
        <p:nvSpPr>
          <p:cNvPr id="45" name="矩形标注 44"/>
          <p:cNvSpPr>
            <a:spLocks noChangeArrowheads="1"/>
          </p:cNvSpPr>
          <p:nvPr/>
        </p:nvSpPr>
        <p:spPr bwMode="auto">
          <a:xfrm>
            <a:off x="2922103" y="3835336"/>
            <a:ext cx="147806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6" name="矩形标注 45"/>
          <p:cNvSpPr>
            <a:spLocks noChangeArrowheads="1"/>
          </p:cNvSpPr>
          <p:nvPr/>
        </p:nvSpPr>
        <p:spPr bwMode="auto">
          <a:xfrm>
            <a:off x="1231089" y="1885446"/>
            <a:ext cx="158390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7" name="Rectangle 28"/>
          <p:cNvSpPr>
            <a:spLocks noChangeArrowheads="1"/>
          </p:cNvSpPr>
          <p:nvPr/>
        </p:nvSpPr>
        <p:spPr bwMode="auto">
          <a:xfrm>
            <a:off x="2900681" y="3869367"/>
            <a:ext cx="1476802" cy="531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296612" y="1396398"/>
            <a:ext cx="1475542" cy="531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9" name="矩形标注 48"/>
          <p:cNvSpPr>
            <a:spLocks noChangeArrowheads="1"/>
          </p:cNvSpPr>
          <p:nvPr/>
        </p:nvSpPr>
        <p:spPr bwMode="auto">
          <a:xfrm>
            <a:off x="4543813" y="1885446"/>
            <a:ext cx="158516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0" name="Rectangle 28"/>
          <p:cNvSpPr>
            <a:spLocks noChangeArrowheads="1"/>
          </p:cNvSpPr>
          <p:nvPr/>
        </p:nvSpPr>
        <p:spPr bwMode="auto">
          <a:xfrm>
            <a:off x="4610596" y="1396398"/>
            <a:ext cx="1475542" cy="531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51" name="矩形标注 50"/>
          <p:cNvSpPr>
            <a:spLocks noChangeArrowheads="1"/>
          </p:cNvSpPr>
          <p:nvPr/>
        </p:nvSpPr>
        <p:spPr bwMode="auto">
          <a:xfrm>
            <a:off x="6379735" y="3835336"/>
            <a:ext cx="147680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xmlns=""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2" name="Rectangle 28"/>
          <p:cNvSpPr>
            <a:spLocks noChangeArrowheads="1"/>
          </p:cNvSpPr>
          <p:nvPr/>
        </p:nvSpPr>
        <p:spPr bwMode="auto">
          <a:xfrm>
            <a:off x="6359574" y="3869367"/>
            <a:ext cx="1474282" cy="531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3"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by="(-#ppt_w*2)" calcmode="lin" valueType="num">
                                      <p:cBhvr rctx="PPT">
                                        <p:cTn id="7" dur="250" autoRev="1" fill="hold">
                                          <p:stCondLst>
                                            <p:cond delay="0"/>
                                          </p:stCondLst>
                                        </p:cTn>
                                        <p:tgtEl>
                                          <p:spTgt spid="43"/>
                                        </p:tgtEl>
                                        <p:attrNameLst>
                                          <p:attrName>ppt_w</p:attrName>
                                        </p:attrNameLst>
                                      </p:cBhvr>
                                    </p:anim>
                                    <p:anim by="(#ppt_w*0.50)" calcmode="lin" valueType="num">
                                      <p:cBhvr>
                                        <p:cTn id="8" dur="250" decel="50000" autoRev="1" fill="hold">
                                          <p:stCondLst>
                                            <p:cond delay="0"/>
                                          </p:stCondLst>
                                        </p:cTn>
                                        <p:tgtEl>
                                          <p:spTgt spid="43"/>
                                        </p:tgtEl>
                                        <p:attrNameLst>
                                          <p:attrName>ppt_x</p:attrName>
                                        </p:attrNameLst>
                                      </p:cBhvr>
                                    </p:anim>
                                    <p:anim from="(-#ppt_h/2)" to="(#ppt_y)" calcmode="lin" valueType="num">
                                      <p:cBhvr>
                                        <p:cTn id="9" dur="500" fill="hold">
                                          <p:stCondLst>
                                            <p:cond delay="0"/>
                                          </p:stCondLst>
                                        </p:cTn>
                                        <p:tgtEl>
                                          <p:spTgt spid="43"/>
                                        </p:tgtEl>
                                        <p:attrNameLst>
                                          <p:attrName>ppt_y</p:attrName>
                                        </p:attrNameLst>
                                      </p:cBhvr>
                                    </p:anim>
                                    <p:animRot by="21600000">
                                      <p:cBhvr>
                                        <p:cTn id="10" dur="500" fill="hold">
                                          <p:stCondLst>
                                            <p:cond delay="0"/>
                                          </p:stCondLst>
                                        </p:cTn>
                                        <p:tgtEl>
                                          <p:spTgt spid="43"/>
                                        </p:tgtEl>
                                        <p:attrNameLst>
                                          <p:attrName>r</p:attrName>
                                        </p:attrNameLst>
                                      </p:cBhvr>
                                    </p:animRot>
                                  </p:childTnLst>
                                </p:cTn>
                              </p:par>
                            </p:childTnLst>
                          </p:cTn>
                        </p:par>
                        <p:par>
                          <p:cTn id="11" fill="hold">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400"/>
                            </p:stCondLst>
                            <p:childTnLst>
                              <p:par>
                                <p:cTn id="16" presetID="15"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1000" fill="hold"/>
                                        <p:tgtEl>
                                          <p:spTgt spid="40"/>
                                        </p:tgtEl>
                                        <p:attrNameLst>
                                          <p:attrName>ppt_w</p:attrName>
                                        </p:attrNameLst>
                                      </p:cBhvr>
                                      <p:tavLst>
                                        <p:tav tm="0">
                                          <p:val>
                                            <p:fltVal val="0"/>
                                          </p:val>
                                        </p:tav>
                                        <p:tav tm="100000">
                                          <p:val>
                                            <p:strVal val="#ppt_w"/>
                                          </p:val>
                                        </p:tav>
                                      </p:tavLst>
                                    </p:anim>
                                    <p:anim calcmode="lin" valueType="num">
                                      <p:cBhvr>
                                        <p:cTn id="19" dur="1000" fill="hold"/>
                                        <p:tgtEl>
                                          <p:spTgt spid="40"/>
                                        </p:tgtEl>
                                        <p:attrNameLst>
                                          <p:attrName>ppt_h</p:attrName>
                                        </p:attrNameLst>
                                      </p:cBhvr>
                                      <p:tavLst>
                                        <p:tav tm="0">
                                          <p:val>
                                            <p:fltVal val="0"/>
                                          </p:val>
                                        </p:tav>
                                        <p:tav tm="100000">
                                          <p:val>
                                            <p:strVal val="#ppt_h"/>
                                          </p:val>
                                        </p:tav>
                                      </p:tavLst>
                                    </p:anim>
                                    <p:anim calcmode="lin" valueType="num">
                                      <p:cBhvr>
                                        <p:cTn id="20"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40"/>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250"/>
                                  </p:stCondLst>
                                  <p:childTnLst>
                                    <p:set>
                                      <p:cBhvr>
                                        <p:cTn id="23" dur="1" fill="hold">
                                          <p:stCondLst>
                                            <p:cond delay="0"/>
                                          </p:stCondLst>
                                        </p:cTn>
                                        <p:tgtEl>
                                          <p:spTgt spid="25"/>
                                        </p:tgtEl>
                                        <p:attrNameLst>
                                          <p:attrName>style.visibility</p:attrName>
                                        </p:attrNameLst>
                                      </p:cBhvr>
                                      <p:to>
                                        <p:strVal val="visible"/>
                                      </p:to>
                                    </p:set>
                                    <p:anim calcmode="lin" valueType="num">
                                      <p:cBhvr>
                                        <p:cTn id="24" dur="1000" fill="hold"/>
                                        <p:tgtEl>
                                          <p:spTgt spid="25"/>
                                        </p:tgtEl>
                                        <p:attrNameLst>
                                          <p:attrName>ppt_w</p:attrName>
                                        </p:attrNameLst>
                                      </p:cBhvr>
                                      <p:tavLst>
                                        <p:tav tm="0">
                                          <p:val>
                                            <p:fltVal val="0"/>
                                          </p:val>
                                        </p:tav>
                                        <p:tav tm="100000">
                                          <p:val>
                                            <p:strVal val="#ppt_w"/>
                                          </p:val>
                                        </p:tav>
                                      </p:tavLst>
                                    </p:anim>
                                    <p:anim calcmode="lin" valueType="num">
                                      <p:cBhvr>
                                        <p:cTn id="25" dur="1000" fill="hold"/>
                                        <p:tgtEl>
                                          <p:spTgt spid="25"/>
                                        </p:tgtEl>
                                        <p:attrNameLst>
                                          <p:attrName>ppt_h</p:attrName>
                                        </p:attrNameLst>
                                      </p:cBhvr>
                                      <p:tavLst>
                                        <p:tav tm="0">
                                          <p:val>
                                            <p:fltVal val="0"/>
                                          </p:val>
                                        </p:tav>
                                        <p:tav tm="100000">
                                          <p:val>
                                            <p:strVal val="#ppt_h"/>
                                          </p:val>
                                        </p:tav>
                                      </p:tavLst>
                                    </p:anim>
                                    <p:anim calcmode="lin" valueType="num">
                                      <p:cBhvr>
                                        <p:cTn id="2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5"/>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5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1000" fill="hold"/>
                                        <p:tgtEl>
                                          <p:spTgt spid="30"/>
                                        </p:tgtEl>
                                        <p:attrNameLst>
                                          <p:attrName>ppt_w</p:attrName>
                                        </p:attrNameLst>
                                      </p:cBhvr>
                                      <p:tavLst>
                                        <p:tav tm="0">
                                          <p:val>
                                            <p:fltVal val="0"/>
                                          </p:val>
                                        </p:tav>
                                        <p:tav tm="100000">
                                          <p:val>
                                            <p:strVal val="#ppt_w"/>
                                          </p:val>
                                        </p:tav>
                                      </p:tavLst>
                                    </p:anim>
                                    <p:anim calcmode="lin" valueType="num">
                                      <p:cBhvr>
                                        <p:cTn id="31" dur="1000" fill="hold"/>
                                        <p:tgtEl>
                                          <p:spTgt spid="30"/>
                                        </p:tgtEl>
                                        <p:attrNameLst>
                                          <p:attrName>ppt_h</p:attrName>
                                        </p:attrNameLst>
                                      </p:cBhvr>
                                      <p:tavLst>
                                        <p:tav tm="0">
                                          <p:val>
                                            <p:fltVal val="0"/>
                                          </p:val>
                                        </p:tav>
                                        <p:tav tm="100000">
                                          <p:val>
                                            <p:strVal val="#ppt_h"/>
                                          </p:val>
                                        </p:tav>
                                      </p:tavLst>
                                    </p:anim>
                                    <p:anim calcmode="lin" valueType="num">
                                      <p:cBhvr>
                                        <p:cTn id="32"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0"/>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750"/>
                                  </p:stCondLst>
                                  <p:childTnLst>
                                    <p:set>
                                      <p:cBhvr>
                                        <p:cTn id="35" dur="1" fill="hold">
                                          <p:stCondLst>
                                            <p:cond delay="0"/>
                                          </p:stCondLst>
                                        </p:cTn>
                                        <p:tgtEl>
                                          <p:spTgt spid="35"/>
                                        </p:tgtEl>
                                        <p:attrNameLst>
                                          <p:attrName>style.visibility</p:attrName>
                                        </p:attrNameLst>
                                      </p:cBhvr>
                                      <p:to>
                                        <p:strVal val="visible"/>
                                      </p:to>
                                    </p:set>
                                    <p:anim calcmode="lin" valueType="num">
                                      <p:cBhvr>
                                        <p:cTn id="36" dur="1000" fill="hold"/>
                                        <p:tgtEl>
                                          <p:spTgt spid="35"/>
                                        </p:tgtEl>
                                        <p:attrNameLst>
                                          <p:attrName>ppt_w</p:attrName>
                                        </p:attrNameLst>
                                      </p:cBhvr>
                                      <p:tavLst>
                                        <p:tav tm="0">
                                          <p:val>
                                            <p:fltVal val="0"/>
                                          </p:val>
                                        </p:tav>
                                        <p:tav tm="100000">
                                          <p:val>
                                            <p:strVal val="#ppt_w"/>
                                          </p:val>
                                        </p:tav>
                                      </p:tavLst>
                                    </p:anim>
                                    <p:anim calcmode="lin" valueType="num">
                                      <p:cBhvr>
                                        <p:cTn id="37" dur="1000" fill="hold"/>
                                        <p:tgtEl>
                                          <p:spTgt spid="35"/>
                                        </p:tgtEl>
                                        <p:attrNameLst>
                                          <p:attrName>ppt_h</p:attrName>
                                        </p:attrNameLst>
                                      </p:cBhvr>
                                      <p:tavLst>
                                        <p:tav tm="0">
                                          <p:val>
                                            <p:fltVal val="0"/>
                                          </p:val>
                                        </p:tav>
                                        <p:tav tm="100000">
                                          <p:val>
                                            <p:strVal val="#ppt_h"/>
                                          </p:val>
                                        </p:tav>
                                      </p:tavLst>
                                    </p:anim>
                                    <p:anim calcmode="lin" valueType="num">
                                      <p:cBhvr>
                                        <p:cTn id="3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3150"/>
                            </p:stCondLst>
                            <p:childTnLst>
                              <p:par>
                                <p:cTn id="41" presetID="2" presetClass="entr" presetSubtype="1"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0-#ppt_h/2"/>
                                          </p:val>
                                        </p:tav>
                                        <p:tav tm="100000">
                                          <p:val>
                                            <p:strVal val="#ppt_y"/>
                                          </p:val>
                                        </p:tav>
                                      </p:tavLst>
                                    </p:anim>
                                  </p:childTnLst>
                                </p:cTn>
                              </p:par>
                            </p:childTnLst>
                          </p:cTn>
                        </p:par>
                        <p:par>
                          <p:cTn id="45" fill="hold">
                            <p:stCondLst>
                              <p:cond delay="3650"/>
                            </p:stCondLst>
                            <p:childTnLst>
                              <p:par>
                                <p:cTn id="46" presetID="32" presetClass="emph" presetSubtype="0" fill="hold" grpId="1" nodeType="afterEffect">
                                  <p:stCondLst>
                                    <p:cond delay="0"/>
                                  </p:stCondLst>
                                  <p:childTnLst>
                                    <p:animRot by="120000">
                                      <p:cBhvr>
                                        <p:cTn id="47" dur="50" fill="hold">
                                          <p:stCondLst>
                                            <p:cond delay="0"/>
                                          </p:stCondLst>
                                        </p:cTn>
                                        <p:tgtEl>
                                          <p:spTgt spid="46"/>
                                        </p:tgtEl>
                                        <p:attrNameLst>
                                          <p:attrName>r</p:attrName>
                                        </p:attrNameLst>
                                      </p:cBhvr>
                                    </p:animRot>
                                    <p:animRot by="-240000">
                                      <p:cBhvr>
                                        <p:cTn id="48" dur="100" fill="hold">
                                          <p:stCondLst>
                                            <p:cond delay="100"/>
                                          </p:stCondLst>
                                        </p:cTn>
                                        <p:tgtEl>
                                          <p:spTgt spid="46"/>
                                        </p:tgtEl>
                                        <p:attrNameLst>
                                          <p:attrName>r</p:attrName>
                                        </p:attrNameLst>
                                      </p:cBhvr>
                                    </p:animRot>
                                    <p:animRot by="240000">
                                      <p:cBhvr>
                                        <p:cTn id="49" dur="100" fill="hold">
                                          <p:stCondLst>
                                            <p:cond delay="200"/>
                                          </p:stCondLst>
                                        </p:cTn>
                                        <p:tgtEl>
                                          <p:spTgt spid="46"/>
                                        </p:tgtEl>
                                        <p:attrNameLst>
                                          <p:attrName>r</p:attrName>
                                        </p:attrNameLst>
                                      </p:cBhvr>
                                    </p:animRot>
                                    <p:animRot by="-240000">
                                      <p:cBhvr>
                                        <p:cTn id="50" dur="100" fill="hold">
                                          <p:stCondLst>
                                            <p:cond delay="300"/>
                                          </p:stCondLst>
                                        </p:cTn>
                                        <p:tgtEl>
                                          <p:spTgt spid="46"/>
                                        </p:tgtEl>
                                        <p:attrNameLst>
                                          <p:attrName>r</p:attrName>
                                        </p:attrNameLst>
                                      </p:cBhvr>
                                    </p:animRot>
                                    <p:animRot by="120000">
                                      <p:cBhvr>
                                        <p:cTn id="51" dur="100" fill="hold">
                                          <p:stCondLst>
                                            <p:cond delay="400"/>
                                          </p:stCondLst>
                                        </p:cTn>
                                        <p:tgtEl>
                                          <p:spTgt spid="46"/>
                                        </p:tgtEl>
                                        <p:attrNameLst>
                                          <p:attrName>r</p:attrName>
                                        </p:attrNameLst>
                                      </p:cBhvr>
                                    </p:animRot>
                                  </p:childTnLst>
                                </p:cTn>
                              </p:par>
                            </p:childTnLst>
                          </p:cTn>
                        </p:par>
                        <p:par>
                          <p:cTn id="52" fill="hold">
                            <p:stCondLst>
                              <p:cond delay="4150"/>
                            </p:stCondLst>
                            <p:childTnLst>
                              <p:par>
                                <p:cTn id="53" presetID="18" presetClass="entr" presetSubtype="9"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strips(upLeft)">
                                      <p:cBhvr>
                                        <p:cTn id="55" dur="500"/>
                                        <p:tgtEl>
                                          <p:spTgt spid="48"/>
                                        </p:tgtEl>
                                      </p:cBhvr>
                                    </p:animEffect>
                                  </p:childTnLst>
                                </p:cTn>
                              </p:par>
                            </p:childTnLst>
                          </p:cTn>
                        </p:par>
                        <p:par>
                          <p:cTn id="56" fill="hold">
                            <p:stCondLst>
                              <p:cond delay="4650"/>
                            </p:stCondLst>
                            <p:childTnLst>
                              <p:par>
                                <p:cTn id="57" presetID="2" presetClass="entr" presetSubtype="4"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childTnLst>
                          </p:cTn>
                        </p:par>
                        <p:par>
                          <p:cTn id="61" fill="hold">
                            <p:stCondLst>
                              <p:cond delay="5150"/>
                            </p:stCondLst>
                            <p:childTnLst>
                              <p:par>
                                <p:cTn id="62" presetID="32" presetClass="emph" presetSubtype="0" fill="hold" grpId="1" nodeType="afterEffect">
                                  <p:stCondLst>
                                    <p:cond delay="0"/>
                                  </p:stCondLst>
                                  <p:childTnLst>
                                    <p:animRot by="120000">
                                      <p:cBhvr>
                                        <p:cTn id="63" dur="50" fill="hold">
                                          <p:stCondLst>
                                            <p:cond delay="0"/>
                                          </p:stCondLst>
                                        </p:cTn>
                                        <p:tgtEl>
                                          <p:spTgt spid="45"/>
                                        </p:tgtEl>
                                        <p:attrNameLst>
                                          <p:attrName>r</p:attrName>
                                        </p:attrNameLst>
                                      </p:cBhvr>
                                    </p:animRot>
                                    <p:animRot by="-240000">
                                      <p:cBhvr>
                                        <p:cTn id="64" dur="100" fill="hold">
                                          <p:stCondLst>
                                            <p:cond delay="100"/>
                                          </p:stCondLst>
                                        </p:cTn>
                                        <p:tgtEl>
                                          <p:spTgt spid="45"/>
                                        </p:tgtEl>
                                        <p:attrNameLst>
                                          <p:attrName>r</p:attrName>
                                        </p:attrNameLst>
                                      </p:cBhvr>
                                    </p:animRot>
                                    <p:animRot by="240000">
                                      <p:cBhvr>
                                        <p:cTn id="65" dur="100" fill="hold">
                                          <p:stCondLst>
                                            <p:cond delay="200"/>
                                          </p:stCondLst>
                                        </p:cTn>
                                        <p:tgtEl>
                                          <p:spTgt spid="45"/>
                                        </p:tgtEl>
                                        <p:attrNameLst>
                                          <p:attrName>r</p:attrName>
                                        </p:attrNameLst>
                                      </p:cBhvr>
                                    </p:animRot>
                                    <p:animRot by="-240000">
                                      <p:cBhvr>
                                        <p:cTn id="66" dur="100" fill="hold">
                                          <p:stCondLst>
                                            <p:cond delay="300"/>
                                          </p:stCondLst>
                                        </p:cTn>
                                        <p:tgtEl>
                                          <p:spTgt spid="45"/>
                                        </p:tgtEl>
                                        <p:attrNameLst>
                                          <p:attrName>r</p:attrName>
                                        </p:attrNameLst>
                                      </p:cBhvr>
                                    </p:animRot>
                                    <p:animRot by="120000">
                                      <p:cBhvr>
                                        <p:cTn id="67" dur="100" fill="hold">
                                          <p:stCondLst>
                                            <p:cond delay="400"/>
                                          </p:stCondLst>
                                        </p:cTn>
                                        <p:tgtEl>
                                          <p:spTgt spid="45"/>
                                        </p:tgtEl>
                                        <p:attrNameLst>
                                          <p:attrName>r</p:attrName>
                                        </p:attrNameLst>
                                      </p:cBhvr>
                                    </p:animRot>
                                  </p:childTnLst>
                                </p:cTn>
                              </p:par>
                            </p:childTnLst>
                          </p:cTn>
                        </p:par>
                        <p:par>
                          <p:cTn id="68" fill="hold">
                            <p:stCondLst>
                              <p:cond delay="5650"/>
                            </p:stCondLst>
                            <p:childTnLst>
                              <p:par>
                                <p:cTn id="69" presetID="18" presetClass="entr" presetSubtype="9"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strips(upLeft)">
                                      <p:cBhvr>
                                        <p:cTn id="71" dur="500"/>
                                        <p:tgtEl>
                                          <p:spTgt spid="47"/>
                                        </p:tgtEl>
                                      </p:cBhvr>
                                    </p:animEffect>
                                  </p:childTnLst>
                                </p:cTn>
                              </p:par>
                            </p:childTnLst>
                          </p:cTn>
                        </p:par>
                        <p:par>
                          <p:cTn id="72" fill="hold">
                            <p:stCondLst>
                              <p:cond delay="6150"/>
                            </p:stCondLst>
                            <p:childTnLst>
                              <p:par>
                                <p:cTn id="73" presetID="2" presetClass="entr" presetSubtype="1"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500" fill="hold"/>
                                        <p:tgtEl>
                                          <p:spTgt spid="49"/>
                                        </p:tgtEl>
                                        <p:attrNameLst>
                                          <p:attrName>ppt_x</p:attrName>
                                        </p:attrNameLst>
                                      </p:cBhvr>
                                      <p:tavLst>
                                        <p:tav tm="0">
                                          <p:val>
                                            <p:strVal val="#ppt_x"/>
                                          </p:val>
                                        </p:tav>
                                        <p:tav tm="100000">
                                          <p:val>
                                            <p:strVal val="#ppt_x"/>
                                          </p:val>
                                        </p:tav>
                                      </p:tavLst>
                                    </p:anim>
                                    <p:anim calcmode="lin" valueType="num">
                                      <p:cBhvr additive="base">
                                        <p:cTn id="76" dur="500" fill="hold"/>
                                        <p:tgtEl>
                                          <p:spTgt spid="49"/>
                                        </p:tgtEl>
                                        <p:attrNameLst>
                                          <p:attrName>ppt_y</p:attrName>
                                        </p:attrNameLst>
                                      </p:cBhvr>
                                      <p:tavLst>
                                        <p:tav tm="0">
                                          <p:val>
                                            <p:strVal val="0-#ppt_h/2"/>
                                          </p:val>
                                        </p:tav>
                                        <p:tav tm="100000">
                                          <p:val>
                                            <p:strVal val="#ppt_y"/>
                                          </p:val>
                                        </p:tav>
                                      </p:tavLst>
                                    </p:anim>
                                  </p:childTnLst>
                                </p:cTn>
                              </p:par>
                            </p:childTnLst>
                          </p:cTn>
                        </p:par>
                        <p:par>
                          <p:cTn id="77" fill="hold">
                            <p:stCondLst>
                              <p:cond delay="6650"/>
                            </p:stCondLst>
                            <p:childTnLst>
                              <p:par>
                                <p:cTn id="78" presetID="32" presetClass="emph" presetSubtype="0" fill="hold" grpId="1" nodeType="afterEffect">
                                  <p:stCondLst>
                                    <p:cond delay="0"/>
                                  </p:stCondLst>
                                  <p:childTnLst>
                                    <p:animRot by="120000">
                                      <p:cBhvr>
                                        <p:cTn id="79" dur="50" fill="hold">
                                          <p:stCondLst>
                                            <p:cond delay="0"/>
                                          </p:stCondLst>
                                        </p:cTn>
                                        <p:tgtEl>
                                          <p:spTgt spid="49"/>
                                        </p:tgtEl>
                                        <p:attrNameLst>
                                          <p:attrName>r</p:attrName>
                                        </p:attrNameLst>
                                      </p:cBhvr>
                                    </p:animRot>
                                    <p:animRot by="-240000">
                                      <p:cBhvr>
                                        <p:cTn id="80" dur="100" fill="hold">
                                          <p:stCondLst>
                                            <p:cond delay="100"/>
                                          </p:stCondLst>
                                        </p:cTn>
                                        <p:tgtEl>
                                          <p:spTgt spid="49"/>
                                        </p:tgtEl>
                                        <p:attrNameLst>
                                          <p:attrName>r</p:attrName>
                                        </p:attrNameLst>
                                      </p:cBhvr>
                                    </p:animRot>
                                    <p:animRot by="240000">
                                      <p:cBhvr>
                                        <p:cTn id="81" dur="100" fill="hold">
                                          <p:stCondLst>
                                            <p:cond delay="200"/>
                                          </p:stCondLst>
                                        </p:cTn>
                                        <p:tgtEl>
                                          <p:spTgt spid="49"/>
                                        </p:tgtEl>
                                        <p:attrNameLst>
                                          <p:attrName>r</p:attrName>
                                        </p:attrNameLst>
                                      </p:cBhvr>
                                    </p:animRot>
                                    <p:animRot by="-240000">
                                      <p:cBhvr>
                                        <p:cTn id="82" dur="100" fill="hold">
                                          <p:stCondLst>
                                            <p:cond delay="300"/>
                                          </p:stCondLst>
                                        </p:cTn>
                                        <p:tgtEl>
                                          <p:spTgt spid="49"/>
                                        </p:tgtEl>
                                        <p:attrNameLst>
                                          <p:attrName>r</p:attrName>
                                        </p:attrNameLst>
                                      </p:cBhvr>
                                    </p:animRot>
                                    <p:animRot by="120000">
                                      <p:cBhvr>
                                        <p:cTn id="83" dur="100" fill="hold">
                                          <p:stCondLst>
                                            <p:cond delay="400"/>
                                          </p:stCondLst>
                                        </p:cTn>
                                        <p:tgtEl>
                                          <p:spTgt spid="49"/>
                                        </p:tgtEl>
                                        <p:attrNameLst>
                                          <p:attrName>r</p:attrName>
                                        </p:attrNameLst>
                                      </p:cBhvr>
                                    </p:animRot>
                                  </p:childTnLst>
                                </p:cTn>
                              </p:par>
                            </p:childTnLst>
                          </p:cTn>
                        </p:par>
                        <p:par>
                          <p:cTn id="84" fill="hold">
                            <p:stCondLst>
                              <p:cond delay="7150"/>
                            </p:stCondLst>
                            <p:childTnLst>
                              <p:par>
                                <p:cTn id="85" presetID="18" presetClass="entr" presetSubtype="9"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strips(upLeft)">
                                      <p:cBhvr>
                                        <p:cTn id="87" dur="500"/>
                                        <p:tgtEl>
                                          <p:spTgt spid="50"/>
                                        </p:tgtEl>
                                      </p:cBhvr>
                                    </p:animEffect>
                                  </p:childTnLst>
                                </p:cTn>
                              </p:par>
                            </p:childTnLst>
                          </p:cTn>
                        </p:par>
                        <p:par>
                          <p:cTn id="88" fill="hold">
                            <p:stCondLst>
                              <p:cond delay="7650"/>
                            </p:stCondLst>
                            <p:childTnLst>
                              <p:par>
                                <p:cTn id="89" presetID="2" presetClass="entr" presetSubtype="4"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500" fill="hold"/>
                                        <p:tgtEl>
                                          <p:spTgt spid="51"/>
                                        </p:tgtEl>
                                        <p:attrNameLst>
                                          <p:attrName>ppt_x</p:attrName>
                                        </p:attrNameLst>
                                      </p:cBhvr>
                                      <p:tavLst>
                                        <p:tav tm="0">
                                          <p:val>
                                            <p:strVal val="#ppt_x"/>
                                          </p:val>
                                        </p:tav>
                                        <p:tav tm="100000">
                                          <p:val>
                                            <p:strVal val="#ppt_x"/>
                                          </p:val>
                                        </p:tav>
                                      </p:tavLst>
                                    </p:anim>
                                    <p:anim calcmode="lin" valueType="num">
                                      <p:cBhvr additive="base">
                                        <p:cTn id="92" dur="500" fill="hold"/>
                                        <p:tgtEl>
                                          <p:spTgt spid="51"/>
                                        </p:tgtEl>
                                        <p:attrNameLst>
                                          <p:attrName>ppt_y</p:attrName>
                                        </p:attrNameLst>
                                      </p:cBhvr>
                                      <p:tavLst>
                                        <p:tav tm="0">
                                          <p:val>
                                            <p:strVal val="1+#ppt_h/2"/>
                                          </p:val>
                                        </p:tav>
                                        <p:tav tm="100000">
                                          <p:val>
                                            <p:strVal val="#ppt_y"/>
                                          </p:val>
                                        </p:tav>
                                      </p:tavLst>
                                    </p:anim>
                                  </p:childTnLst>
                                </p:cTn>
                              </p:par>
                            </p:childTnLst>
                          </p:cTn>
                        </p:par>
                        <p:par>
                          <p:cTn id="93" fill="hold">
                            <p:stCondLst>
                              <p:cond delay="8150"/>
                            </p:stCondLst>
                            <p:childTnLst>
                              <p:par>
                                <p:cTn id="94" presetID="32" presetClass="emph" presetSubtype="0" fill="hold" grpId="1" nodeType="afterEffect">
                                  <p:stCondLst>
                                    <p:cond delay="0"/>
                                  </p:stCondLst>
                                  <p:childTnLst>
                                    <p:animRot by="120000">
                                      <p:cBhvr>
                                        <p:cTn id="95" dur="50" fill="hold">
                                          <p:stCondLst>
                                            <p:cond delay="0"/>
                                          </p:stCondLst>
                                        </p:cTn>
                                        <p:tgtEl>
                                          <p:spTgt spid="51"/>
                                        </p:tgtEl>
                                        <p:attrNameLst>
                                          <p:attrName>r</p:attrName>
                                        </p:attrNameLst>
                                      </p:cBhvr>
                                    </p:animRot>
                                    <p:animRot by="-240000">
                                      <p:cBhvr>
                                        <p:cTn id="96" dur="100" fill="hold">
                                          <p:stCondLst>
                                            <p:cond delay="100"/>
                                          </p:stCondLst>
                                        </p:cTn>
                                        <p:tgtEl>
                                          <p:spTgt spid="51"/>
                                        </p:tgtEl>
                                        <p:attrNameLst>
                                          <p:attrName>r</p:attrName>
                                        </p:attrNameLst>
                                      </p:cBhvr>
                                    </p:animRot>
                                    <p:animRot by="240000">
                                      <p:cBhvr>
                                        <p:cTn id="97" dur="100" fill="hold">
                                          <p:stCondLst>
                                            <p:cond delay="200"/>
                                          </p:stCondLst>
                                        </p:cTn>
                                        <p:tgtEl>
                                          <p:spTgt spid="51"/>
                                        </p:tgtEl>
                                        <p:attrNameLst>
                                          <p:attrName>r</p:attrName>
                                        </p:attrNameLst>
                                      </p:cBhvr>
                                    </p:animRot>
                                    <p:animRot by="-240000">
                                      <p:cBhvr>
                                        <p:cTn id="98" dur="100" fill="hold">
                                          <p:stCondLst>
                                            <p:cond delay="300"/>
                                          </p:stCondLst>
                                        </p:cTn>
                                        <p:tgtEl>
                                          <p:spTgt spid="51"/>
                                        </p:tgtEl>
                                        <p:attrNameLst>
                                          <p:attrName>r</p:attrName>
                                        </p:attrNameLst>
                                      </p:cBhvr>
                                    </p:animRot>
                                    <p:animRot by="120000">
                                      <p:cBhvr>
                                        <p:cTn id="99" dur="100" fill="hold">
                                          <p:stCondLst>
                                            <p:cond delay="400"/>
                                          </p:stCondLst>
                                        </p:cTn>
                                        <p:tgtEl>
                                          <p:spTgt spid="51"/>
                                        </p:tgtEl>
                                        <p:attrNameLst>
                                          <p:attrName>r</p:attrName>
                                        </p:attrNameLst>
                                      </p:cBhvr>
                                    </p:animRot>
                                  </p:childTnLst>
                                </p:cTn>
                              </p:par>
                            </p:childTnLst>
                          </p:cTn>
                        </p:par>
                        <p:par>
                          <p:cTn id="100" fill="hold">
                            <p:stCondLst>
                              <p:cond delay="8650"/>
                            </p:stCondLst>
                            <p:childTnLst>
                              <p:par>
                                <p:cTn id="101" presetID="18" presetClass="entr" presetSubtype="9" fill="hold" grpId="0" nodeType="after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strips(upLeft)">
                                      <p:cBhvr>
                                        <p:cTn id="103" dur="500"/>
                                        <p:tgtEl>
                                          <p:spTgt spid="52"/>
                                        </p:tgtEl>
                                      </p:cBhvr>
                                    </p:animEffect>
                                  </p:childTnLst>
                                </p:cTn>
                              </p:par>
                            </p:childTnLst>
                          </p:cTn>
                        </p:par>
                        <p:par>
                          <p:cTn id="104" fill="hold">
                            <p:stCondLst>
                              <p:cond delay="9150"/>
                            </p:stCondLst>
                            <p:childTnLst>
                              <p:par>
                                <p:cTn id="105" presetID="2" presetClass="exit" presetSubtype="2" fill="hold" grpId="1" nodeType="afterEffect">
                                  <p:stCondLst>
                                    <p:cond delay="0"/>
                                  </p:stCondLst>
                                  <p:childTnLst>
                                    <p:anim calcmode="lin" valueType="num">
                                      <p:cBhvr additive="base">
                                        <p:cTn id="106" dur="500"/>
                                        <p:tgtEl>
                                          <p:spTgt spid="24"/>
                                        </p:tgtEl>
                                        <p:attrNameLst>
                                          <p:attrName>ppt_x</p:attrName>
                                        </p:attrNameLst>
                                      </p:cBhvr>
                                      <p:tavLst>
                                        <p:tav tm="0">
                                          <p:val>
                                            <p:strVal val="ppt_x"/>
                                          </p:val>
                                        </p:tav>
                                        <p:tav tm="100000">
                                          <p:val>
                                            <p:strVal val="1+ppt_w/2"/>
                                          </p:val>
                                        </p:tav>
                                      </p:tavLst>
                                    </p:anim>
                                    <p:anim calcmode="lin" valueType="num">
                                      <p:cBhvr additive="base">
                                        <p:cTn id="107" dur="500"/>
                                        <p:tgtEl>
                                          <p:spTgt spid="24"/>
                                        </p:tgtEl>
                                        <p:attrNameLst>
                                          <p:attrName>ppt_y</p:attrName>
                                        </p:attrNameLst>
                                      </p:cBhvr>
                                      <p:tavLst>
                                        <p:tav tm="0">
                                          <p:val>
                                            <p:strVal val="ppt_y"/>
                                          </p:val>
                                        </p:tav>
                                        <p:tav tm="100000">
                                          <p:val>
                                            <p:strVal val="ppt_y"/>
                                          </p:val>
                                        </p:tav>
                                      </p:tavLst>
                                    </p:anim>
                                    <p:set>
                                      <p:cBhvr>
                                        <p:cTn id="108" dur="1" fill="hold">
                                          <p:stCondLst>
                                            <p:cond delay="499"/>
                                          </p:stCondLst>
                                        </p:cTn>
                                        <p:tgtEl>
                                          <p:spTgt spid="24"/>
                                        </p:tgtEl>
                                        <p:attrNameLst>
                                          <p:attrName>style.visibility</p:attrName>
                                        </p:attrNameLst>
                                      </p:cBhvr>
                                      <p:to>
                                        <p:strVal val="hidden"/>
                                      </p:to>
                                    </p:set>
                                  </p:childTnLst>
                                </p:cTn>
                              </p:par>
                            </p:childTnLst>
                          </p:cTn>
                        </p:par>
                        <p:par>
                          <p:cTn id="109" fill="hold">
                            <p:stCondLst>
                              <p:cond delay="9650"/>
                            </p:stCondLst>
                            <p:childTnLst>
                              <p:par>
                                <p:cTn id="110" presetID="52" presetClass="exit" presetSubtype="0" fill="hold" nodeType="afterEffect">
                                  <p:stCondLst>
                                    <p:cond delay="0"/>
                                  </p:stCondLst>
                                  <p:childTnLst>
                                    <p:animScale>
                                      <p:cBhvr>
                                        <p:cTn id="111"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2" dur="1000" accel="50000">
                                          <p:stCondLst>
                                            <p:cond delay="0"/>
                                          </p:stCondLst>
                                        </p:cTn>
                                        <p:tgtEl>
                                          <p:spTgt spid="40"/>
                                        </p:tgtEl>
                                        <p:attrNameLst>
                                          <p:attrName>ppt_x</p:attrName>
                                          <p:attrName>ppt_y</p:attrName>
                                        </p:attrNameLst>
                                      </p:cBhvr>
                                    </p:animMotion>
                                    <p:animEffect transition="out" filter="fade">
                                      <p:cBhvr>
                                        <p:cTn id="113" dur="1000"/>
                                        <p:tgtEl>
                                          <p:spTgt spid="40"/>
                                        </p:tgtEl>
                                      </p:cBhvr>
                                    </p:animEffect>
                                    <p:set>
                                      <p:cBhvr>
                                        <p:cTn id="114" dur="1" fill="hold">
                                          <p:stCondLst>
                                            <p:cond delay="999"/>
                                          </p:stCondLst>
                                        </p:cTn>
                                        <p:tgtEl>
                                          <p:spTgt spid="40"/>
                                        </p:tgtEl>
                                        <p:attrNameLst>
                                          <p:attrName>style.visibility</p:attrName>
                                        </p:attrNameLst>
                                      </p:cBhvr>
                                      <p:to>
                                        <p:strVal val="hidden"/>
                                      </p:to>
                                    </p:set>
                                  </p:childTnLst>
                                </p:cTn>
                              </p:par>
                              <p:par>
                                <p:cTn id="115" presetID="52" presetClass="exit" presetSubtype="0" fill="hold" nodeType="withEffect">
                                  <p:stCondLst>
                                    <p:cond delay="250"/>
                                  </p:stCondLst>
                                  <p:childTnLst>
                                    <p:animScale>
                                      <p:cBhvr>
                                        <p:cTn id="116"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7" dur="1000" accel="50000">
                                          <p:stCondLst>
                                            <p:cond delay="0"/>
                                          </p:stCondLst>
                                        </p:cTn>
                                        <p:tgtEl>
                                          <p:spTgt spid="25"/>
                                        </p:tgtEl>
                                        <p:attrNameLst>
                                          <p:attrName>ppt_x</p:attrName>
                                          <p:attrName>ppt_y</p:attrName>
                                        </p:attrNameLst>
                                      </p:cBhvr>
                                    </p:animMotion>
                                    <p:animEffect transition="out" filter="fade">
                                      <p:cBhvr>
                                        <p:cTn id="118" dur="1000"/>
                                        <p:tgtEl>
                                          <p:spTgt spid="25"/>
                                        </p:tgtEl>
                                      </p:cBhvr>
                                    </p:animEffect>
                                    <p:set>
                                      <p:cBhvr>
                                        <p:cTn id="119" dur="1" fill="hold">
                                          <p:stCondLst>
                                            <p:cond delay="999"/>
                                          </p:stCondLst>
                                        </p:cTn>
                                        <p:tgtEl>
                                          <p:spTgt spid="25"/>
                                        </p:tgtEl>
                                        <p:attrNameLst>
                                          <p:attrName>style.visibility</p:attrName>
                                        </p:attrNameLst>
                                      </p:cBhvr>
                                      <p:to>
                                        <p:strVal val="hidden"/>
                                      </p:to>
                                    </p:set>
                                  </p:childTnLst>
                                </p:cTn>
                              </p:par>
                              <p:par>
                                <p:cTn id="120" presetID="52" presetClass="exit" presetSubtype="0" fill="hold" nodeType="withEffect">
                                  <p:stCondLst>
                                    <p:cond delay="500"/>
                                  </p:stCondLst>
                                  <p:childTnLst>
                                    <p:animScale>
                                      <p:cBhvr>
                                        <p:cTn id="121"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2" dur="1000" accel="50000">
                                          <p:stCondLst>
                                            <p:cond delay="0"/>
                                          </p:stCondLst>
                                        </p:cTn>
                                        <p:tgtEl>
                                          <p:spTgt spid="30"/>
                                        </p:tgtEl>
                                        <p:attrNameLst>
                                          <p:attrName>ppt_x</p:attrName>
                                          <p:attrName>ppt_y</p:attrName>
                                        </p:attrNameLst>
                                      </p:cBhvr>
                                    </p:animMotion>
                                    <p:animEffect transition="out" filter="fade">
                                      <p:cBhvr>
                                        <p:cTn id="123" dur="1000"/>
                                        <p:tgtEl>
                                          <p:spTgt spid="30"/>
                                        </p:tgtEl>
                                      </p:cBhvr>
                                    </p:animEffect>
                                    <p:set>
                                      <p:cBhvr>
                                        <p:cTn id="124" dur="1" fill="hold">
                                          <p:stCondLst>
                                            <p:cond delay="999"/>
                                          </p:stCondLst>
                                        </p:cTn>
                                        <p:tgtEl>
                                          <p:spTgt spid="30"/>
                                        </p:tgtEl>
                                        <p:attrNameLst>
                                          <p:attrName>style.visibility</p:attrName>
                                        </p:attrNameLst>
                                      </p:cBhvr>
                                      <p:to>
                                        <p:strVal val="hidden"/>
                                      </p:to>
                                    </p:set>
                                  </p:childTnLst>
                                </p:cTn>
                              </p:par>
                              <p:par>
                                <p:cTn id="125" presetID="52" presetClass="exit" presetSubtype="0" fill="hold" nodeType="withEffect">
                                  <p:stCondLst>
                                    <p:cond delay="750"/>
                                  </p:stCondLst>
                                  <p:childTnLst>
                                    <p:animScale>
                                      <p:cBhvr>
                                        <p:cTn id="126"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7" dur="1000" accel="50000">
                                          <p:stCondLst>
                                            <p:cond delay="0"/>
                                          </p:stCondLst>
                                        </p:cTn>
                                        <p:tgtEl>
                                          <p:spTgt spid="35"/>
                                        </p:tgtEl>
                                        <p:attrNameLst>
                                          <p:attrName>ppt_x</p:attrName>
                                          <p:attrName>ppt_y</p:attrName>
                                        </p:attrNameLst>
                                      </p:cBhvr>
                                    </p:animMotion>
                                    <p:animEffect transition="out" filter="fade">
                                      <p:cBhvr>
                                        <p:cTn id="128" dur="1000"/>
                                        <p:tgtEl>
                                          <p:spTgt spid="35"/>
                                        </p:tgtEl>
                                      </p:cBhvr>
                                    </p:animEffect>
                                    <p:set>
                                      <p:cBhvr>
                                        <p:cTn id="129" dur="1" fill="hold">
                                          <p:stCondLst>
                                            <p:cond delay="999"/>
                                          </p:stCondLst>
                                        </p:cTn>
                                        <p:tgtEl>
                                          <p:spTgt spid="35"/>
                                        </p:tgtEl>
                                        <p:attrNameLst>
                                          <p:attrName>style.visibility</p:attrName>
                                        </p:attrNameLst>
                                      </p:cBhvr>
                                      <p:to>
                                        <p:strVal val="hidden"/>
                                      </p:to>
                                    </p:set>
                                  </p:childTnLst>
                                </p:cTn>
                              </p:par>
                            </p:childTnLst>
                          </p:cTn>
                        </p:par>
                        <p:par>
                          <p:cTn id="130" fill="hold">
                            <p:stCondLst>
                              <p:cond delay="11400"/>
                            </p:stCondLst>
                            <p:childTnLst>
                              <p:par>
                                <p:cTn id="131" presetID="2" presetClass="exit" presetSubtype="4" fill="hold" grpId="2" nodeType="afterEffect">
                                  <p:stCondLst>
                                    <p:cond delay="0"/>
                                  </p:stCondLst>
                                  <p:childTnLst>
                                    <p:anim calcmode="lin" valueType="num">
                                      <p:cBhvr additive="base">
                                        <p:cTn id="132" dur="500"/>
                                        <p:tgtEl>
                                          <p:spTgt spid="46"/>
                                        </p:tgtEl>
                                        <p:attrNameLst>
                                          <p:attrName>ppt_x</p:attrName>
                                        </p:attrNameLst>
                                      </p:cBhvr>
                                      <p:tavLst>
                                        <p:tav tm="0">
                                          <p:val>
                                            <p:strVal val="ppt_x"/>
                                          </p:val>
                                        </p:tav>
                                        <p:tav tm="100000">
                                          <p:val>
                                            <p:strVal val="ppt_x"/>
                                          </p:val>
                                        </p:tav>
                                      </p:tavLst>
                                    </p:anim>
                                    <p:anim calcmode="lin" valueType="num">
                                      <p:cBhvr additive="base">
                                        <p:cTn id="133" dur="500"/>
                                        <p:tgtEl>
                                          <p:spTgt spid="46"/>
                                        </p:tgtEl>
                                        <p:attrNameLst>
                                          <p:attrName>ppt_y</p:attrName>
                                        </p:attrNameLst>
                                      </p:cBhvr>
                                      <p:tavLst>
                                        <p:tav tm="0">
                                          <p:val>
                                            <p:strVal val="ppt_y"/>
                                          </p:val>
                                        </p:tav>
                                        <p:tav tm="100000">
                                          <p:val>
                                            <p:strVal val="1+ppt_h/2"/>
                                          </p:val>
                                        </p:tav>
                                      </p:tavLst>
                                    </p:anim>
                                    <p:set>
                                      <p:cBhvr>
                                        <p:cTn id="134" dur="1" fill="hold">
                                          <p:stCondLst>
                                            <p:cond delay="499"/>
                                          </p:stCondLst>
                                        </p:cTn>
                                        <p:tgtEl>
                                          <p:spTgt spid="46"/>
                                        </p:tgtEl>
                                        <p:attrNameLst>
                                          <p:attrName>style.visibility</p:attrName>
                                        </p:attrNameLst>
                                      </p:cBhvr>
                                      <p:to>
                                        <p:strVal val="hidden"/>
                                      </p:to>
                                    </p:set>
                                  </p:childTnLst>
                                </p:cTn>
                              </p:par>
                              <p:par>
                                <p:cTn id="135" presetID="2" presetClass="exit" presetSubtype="4" fill="hold" grpId="1" nodeType="withEffect">
                                  <p:stCondLst>
                                    <p:cond delay="0"/>
                                  </p:stCondLst>
                                  <p:childTnLst>
                                    <p:anim calcmode="lin" valueType="num">
                                      <p:cBhvr additive="base">
                                        <p:cTn id="136" dur="500"/>
                                        <p:tgtEl>
                                          <p:spTgt spid="48"/>
                                        </p:tgtEl>
                                        <p:attrNameLst>
                                          <p:attrName>ppt_x</p:attrName>
                                        </p:attrNameLst>
                                      </p:cBhvr>
                                      <p:tavLst>
                                        <p:tav tm="0">
                                          <p:val>
                                            <p:strVal val="ppt_x"/>
                                          </p:val>
                                        </p:tav>
                                        <p:tav tm="100000">
                                          <p:val>
                                            <p:strVal val="ppt_x"/>
                                          </p:val>
                                        </p:tav>
                                      </p:tavLst>
                                    </p:anim>
                                    <p:anim calcmode="lin" valueType="num">
                                      <p:cBhvr additive="base">
                                        <p:cTn id="137" dur="500"/>
                                        <p:tgtEl>
                                          <p:spTgt spid="48"/>
                                        </p:tgtEl>
                                        <p:attrNameLst>
                                          <p:attrName>ppt_y</p:attrName>
                                        </p:attrNameLst>
                                      </p:cBhvr>
                                      <p:tavLst>
                                        <p:tav tm="0">
                                          <p:val>
                                            <p:strVal val="ppt_y"/>
                                          </p:val>
                                        </p:tav>
                                        <p:tav tm="100000">
                                          <p:val>
                                            <p:strVal val="1+ppt_h/2"/>
                                          </p:val>
                                        </p:tav>
                                      </p:tavLst>
                                    </p:anim>
                                    <p:set>
                                      <p:cBhvr>
                                        <p:cTn id="138" dur="1" fill="hold">
                                          <p:stCondLst>
                                            <p:cond delay="499"/>
                                          </p:stCondLst>
                                        </p:cTn>
                                        <p:tgtEl>
                                          <p:spTgt spid="48"/>
                                        </p:tgtEl>
                                        <p:attrNameLst>
                                          <p:attrName>style.visibility</p:attrName>
                                        </p:attrNameLst>
                                      </p:cBhvr>
                                      <p:to>
                                        <p:strVal val="hidden"/>
                                      </p:to>
                                    </p:set>
                                  </p:childTnLst>
                                </p:cTn>
                              </p:par>
                              <p:par>
                                <p:cTn id="139" presetID="2" presetClass="exit" presetSubtype="4" fill="hold" grpId="2" nodeType="withEffect">
                                  <p:stCondLst>
                                    <p:cond delay="0"/>
                                  </p:stCondLst>
                                  <p:childTnLst>
                                    <p:anim calcmode="lin" valueType="num">
                                      <p:cBhvr additive="base">
                                        <p:cTn id="140" dur="500"/>
                                        <p:tgtEl>
                                          <p:spTgt spid="49"/>
                                        </p:tgtEl>
                                        <p:attrNameLst>
                                          <p:attrName>ppt_x</p:attrName>
                                        </p:attrNameLst>
                                      </p:cBhvr>
                                      <p:tavLst>
                                        <p:tav tm="0">
                                          <p:val>
                                            <p:strVal val="ppt_x"/>
                                          </p:val>
                                        </p:tav>
                                        <p:tav tm="100000">
                                          <p:val>
                                            <p:strVal val="ppt_x"/>
                                          </p:val>
                                        </p:tav>
                                      </p:tavLst>
                                    </p:anim>
                                    <p:anim calcmode="lin" valueType="num">
                                      <p:cBhvr additive="base">
                                        <p:cTn id="141" dur="500"/>
                                        <p:tgtEl>
                                          <p:spTgt spid="49"/>
                                        </p:tgtEl>
                                        <p:attrNameLst>
                                          <p:attrName>ppt_y</p:attrName>
                                        </p:attrNameLst>
                                      </p:cBhvr>
                                      <p:tavLst>
                                        <p:tav tm="0">
                                          <p:val>
                                            <p:strVal val="ppt_y"/>
                                          </p:val>
                                        </p:tav>
                                        <p:tav tm="100000">
                                          <p:val>
                                            <p:strVal val="1+ppt_h/2"/>
                                          </p:val>
                                        </p:tav>
                                      </p:tavLst>
                                    </p:anim>
                                    <p:set>
                                      <p:cBhvr>
                                        <p:cTn id="142" dur="1" fill="hold">
                                          <p:stCondLst>
                                            <p:cond delay="499"/>
                                          </p:stCondLst>
                                        </p:cTn>
                                        <p:tgtEl>
                                          <p:spTgt spid="49"/>
                                        </p:tgtEl>
                                        <p:attrNameLst>
                                          <p:attrName>style.visibility</p:attrName>
                                        </p:attrNameLst>
                                      </p:cBhvr>
                                      <p:to>
                                        <p:strVal val="hidden"/>
                                      </p:to>
                                    </p:set>
                                  </p:childTnLst>
                                </p:cTn>
                              </p:par>
                              <p:par>
                                <p:cTn id="143" presetID="2" presetClass="exit" presetSubtype="4" fill="hold" grpId="1" nodeType="withEffect">
                                  <p:stCondLst>
                                    <p:cond delay="0"/>
                                  </p:stCondLst>
                                  <p:childTnLst>
                                    <p:anim calcmode="lin" valueType="num">
                                      <p:cBhvr additive="base">
                                        <p:cTn id="144" dur="500"/>
                                        <p:tgtEl>
                                          <p:spTgt spid="50"/>
                                        </p:tgtEl>
                                        <p:attrNameLst>
                                          <p:attrName>ppt_x</p:attrName>
                                        </p:attrNameLst>
                                      </p:cBhvr>
                                      <p:tavLst>
                                        <p:tav tm="0">
                                          <p:val>
                                            <p:strVal val="ppt_x"/>
                                          </p:val>
                                        </p:tav>
                                        <p:tav tm="100000">
                                          <p:val>
                                            <p:strVal val="ppt_x"/>
                                          </p:val>
                                        </p:tav>
                                      </p:tavLst>
                                    </p:anim>
                                    <p:anim calcmode="lin" valueType="num">
                                      <p:cBhvr additive="base">
                                        <p:cTn id="145" dur="500"/>
                                        <p:tgtEl>
                                          <p:spTgt spid="50"/>
                                        </p:tgtEl>
                                        <p:attrNameLst>
                                          <p:attrName>ppt_y</p:attrName>
                                        </p:attrNameLst>
                                      </p:cBhvr>
                                      <p:tavLst>
                                        <p:tav tm="0">
                                          <p:val>
                                            <p:strVal val="ppt_y"/>
                                          </p:val>
                                        </p:tav>
                                        <p:tav tm="100000">
                                          <p:val>
                                            <p:strVal val="1+ppt_h/2"/>
                                          </p:val>
                                        </p:tav>
                                      </p:tavLst>
                                    </p:anim>
                                    <p:set>
                                      <p:cBhvr>
                                        <p:cTn id="146" dur="1" fill="hold">
                                          <p:stCondLst>
                                            <p:cond delay="499"/>
                                          </p:stCondLst>
                                        </p:cTn>
                                        <p:tgtEl>
                                          <p:spTgt spid="50"/>
                                        </p:tgtEl>
                                        <p:attrNameLst>
                                          <p:attrName>style.visibility</p:attrName>
                                        </p:attrNameLst>
                                      </p:cBhvr>
                                      <p:to>
                                        <p:strVal val="hidden"/>
                                      </p:to>
                                    </p:set>
                                  </p:childTnLst>
                                </p:cTn>
                              </p:par>
                              <p:par>
                                <p:cTn id="147" presetID="2" presetClass="exit" presetSubtype="1" fill="hold" grpId="2" nodeType="withEffect">
                                  <p:stCondLst>
                                    <p:cond delay="0"/>
                                  </p:stCondLst>
                                  <p:childTnLst>
                                    <p:anim calcmode="lin" valueType="num">
                                      <p:cBhvr additive="base">
                                        <p:cTn id="148" dur="500"/>
                                        <p:tgtEl>
                                          <p:spTgt spid="45"/>
                                        </p:tgtEl>
                                        <p:attrNameLst>
                                          <p:attrName>ppt_x</p:attrName>
                                        </p:attrNameLst>
                                      </p:cBhvr>
                                      <p:tavLst>
                                        <p:tav tm="0">
                                          <p:val>
                                            <p:strVal val="ppt_x"/>
                                          </p:val>
                                        </p:tav>
                                        <p:tav tm="100000">
                                          <p:val>
                                            <p:strVal val="ppt_x"/>
                                          </p:val>
                                        </p:tav>
                                      </p:tavLst>
                                    </p:anim>
                                    <p:anim calcmode="lin" valueType="num">
                                      <p:cBhvr additive="base">
                                        <p:cTn id="149" dur="500"/>
                                        <p:tgtEl>
                                          <p:spTgt spid="45"/>
                                        </p:tgtEl>
                                        <p:attrNameLst>
                                          <p:attrName>ppt_y</p:attrName>
                                        </p:attrNameLst>
                                      </p:cBhvr>
                                      <p:tavLst>
                                        <p:tav tm="0">
                                          <p:val>
                                            <p:strVal val="ppt_y"/>
                                          </p:val>
                                        </p:tav>
                                        <p:tav tm="100000">
                                          <p:val>
                                            <p:strVal val="0-ppt_h/2"/>
                                          </p:val>
                                        </p:tav>
                                      </p:tavLst>
                                    </p:anim>
                                    <p:set>
                                      <p:cBhvr>
                                        <p:cTn id="150" dur="1" fill="hold">
                                          <p:stCondLst>
                                            <p:cond delay="499"/>
                                          </p:stCondLst>
                                        </p:cTn>
                                        <p:tgtEl>
                                          <p:spTgt spid="45"/>
                                        </p:tgtEl>
                                        <p:attrNameLst>
                                          <p:attrName>style.visibility</p:attrName>
                                        </p:attrNameLst>
                                      </p:cBhvr>
                                      <p:to>
                                        <p:strVal val="hidden"/>
                                      </p:to>
                                    </p:set>
                                  </p:childTnLst>
                                </p:cTn>
                              </p:par>
                              <p:par>
                                <p:cTn id="151" presetID="2" presetClass="exit" presetSubtype="1" fill="hold" grpId="1" nodeType="withEffect">
                                  <p:stCondLst>
                                    <p:cond delay="0"/>
                                  </p:stCondLst>
                                  <p:childTnLst>
                                    <p:anim calcmode="lin" valueType="num">
                                      <p:cBhvr additive="base">
                                        <p:cTn id="152" dur="500"/>
                                        <p:tgtEl>
                                          <p:spTgt spid="47"/>
                                        </p:tgtEl>
                                        <p:attrNameLst>
                                          <p:attrName>ppt_x</p:attrName>
                                        </p:attrNameLst>
                                      </p:cBhvr>
                                      <p:tavLst>
                                        <p:tav tm="0">
                                          <p:val>
                                            <p:strVal val="ppt_x"/>
                                          </p:val>
                                        </p:tav>
                                        <p:tav tm="100000">
                                          <p:val>
                                            <p:strVal val="ppt_x"/>
                                          </p:val>
                                        </p:tav>
                                      </p:tavLst>
                                    </p:anim>
                                    <p:anim calcmode="lin" valueType="num">
                                      <p:cBhvr additive="base">
                                        <p:cTn id="153" dur="500"/>
                                        <p:tgtEl>
                                          <p:spTgt spid="47"/>
                                        </p:tgtEl>
                                        <p:attrNameLst>
                                          <p:attrName>ppt_y</p:attrName>
                                        </p:attrNameLst>
                                      </p:cBhvr>
                                      <p:tavLst>
                                        <p:tav tm="0">
                                          <p:val>
                                            <p:strVal val="ppt_y"/>
                                          </p:val>
                                        </p:tav>
                                        <p:tav tm="100000">
                                          <p:val>
                                            <p:strVal val="0-ppt_h/2"/>
                                          </p:val>
                                        </p:tav>
                                      </p:tavLst>
                                    </p:anim>
                                    <p:set>
                                      <p:cBhvr>
                                        <p:cTn id="154" dur="1" fill="hold">
                                          <p:stCondLst>
                                            <p:cond delay="499"/>
                                          </p:stCondLst>
                                        </p:cTn>
                                        <p:tgtEl>
                                          <p:spTgt spid="47"/>
                                        </p:tgtEl>
                                        <p:attrNameLst>
                                          <p:attrName>style.visibility</p:attrName>
                                        </p:attrNameLst>
                                      </p:cBhvr>
                                      <p:to>
                                        <p:strVal val="hidden"/>
                                      </p:to>
                                    </p:set>
                                  </p:childTnLst>
                                </p:cTn>
                              </p:par>
                              <p:par>
                                <p:cTn id="155" presetID="2" presetClass="exit" presetSubtype="1" fill="hold" grpId="2" nodeType="withEffect">
                                  <p:stCondLst>
                                    <p:cond delay="0"/>
                                  </p:stCondLst>
                                  <p:childTnLst>
                                    <p:anim calcmode="lin" valueType="num">
                                      <p:cBhvr additive="base">
                                        <p:cTn id="156" dur="500"/>
                                        <p:tgtEl>
                                          <p:spTgt spid="51"/>
                                        </p:tgtEl>
                                        <p:attrNameLst>
                                          <p:attrName>ppt_x</p:attrName>
                                        </p:attrNameLst>
                                      </p:cBhvr>
                                      <p:tavLst>
                                        <p:tav tm="0">
                                          <p:val>
                                            <p:strVal val="ppt_x"/>
                                          </p:val>
                                        </p:tav>
                                        <p:tav tm="100000">
                                          <p:val>
                                            <p:strVal val="ppt_x"/>
                                          </p:val>
                                        </p:tav>
                                      </p:tavLst>
                                    </p:anim>
                                    <p:anim calcmode="lin" valueType="num">
                                      <p:cBhvr additive="base">
                                        <p:cTn id="157" dur="500"/>
                                        <p:tgtEl>
                                          <p:spTgt spid="51"/>
                                        </p:tgtEl>
                                        <p:attrNameLst>
                                          <p:attrName>ppt_y</p:attrName>
                                        </p:attrNameLst>
                                      </p:cBhvr>
                                      <p:tavLst>
                                        <p:tav tm="0">
                                          <p:val>
                                            <p:strVal val="ppt_y"/>
                                          </p:val>
                                        </p:tav>
                                        <p:tav tm="100000">
                                          <p:val>
                                            <p:strVal val="0-ppt_h/2"/>
                                          </p:val>
                                        </p:tav>
                                      </p:tavLst>
                                    </p:anim>
                                    <p:set>
                                      <p:cBhvr>
                                        <p:cTn id="158" dur="1" fill="hold">
                                          <p:stCondLst>
                                            <p:cond delay="499"/>
                                          </p:stCondLst>
                                        </p:cTn>
                                        <p:tgtEl>
                                          <p:spTgt spid="51"/>
                                        </p:tgtEl>
                                        <p:attrNameLst>
                                          <p:attrName>style.visibility</p:attrName>
                                        </p:attrNameLst>
                                      </p:cBhvr>
                                      <p:to>
                                        <p:strVal val="hidden"/>
                                      </p:to>
                                    </p:set>
                                  </p:childTnLst>
                                </p:cTn>
                              </p:par>
                              <p:par>
                                <p:cTn id="159" presetID="2" presetClass="exit" presetSubtype="1" fill="hold" grpId="1" nodeType="withEffect">
                                  <p:stCondLst>
                                    <p:cond delay="0"/>
                                  </p:stCondLst>
                                  <p:childTnLst>
                                    <p:anim calcmode="lin" valueType="num">
                                      <p:cBhvr additive="base">
                                        <p:cTn id="160" dur="500"/>
                                        <p:tgtEl>
                                          <p:spTgt spid="52"/>
                                        </p:tgtEl>
                                        <p:attrNameLst>
                                          <p:attrName>ppt_x</p:attrName>
                                        </p:attrNameLst>
                                      </p:cBhvr>
                                      <p:tavLst>
                                        <p:tav tm="0">
                                          <p:val>
                                            <p:strVal val="ppt_x"/>
                                          </p:val>
                                        </p:tav>
                                        <p:tav tm="100000">
                                          <p:val>
                                            <p:strVal val="ppt_x"/>
                                          </p:val>
                                        </p:tav>
                                      </p:tavLst>
                                    </p:anim>
                                    <p:anim calcmode="lin" valueType="num">
                                      <p:cBhvr additive="base">
                                        <p:cTn id="161" dur="500"/>
                                        <p:tgtEl>
                                          <p:spTgt spid="52"/>
                                        </p:tgtEl>
                                        <p:attrNameLst>
                                          <p:attrName>ppt_y</p:attrName>
                                        </p:attrNameLst>
                                      </p:cBhvr>
                                      <p:tavLst>
                                        <p:tav tm="0">
                                          <p:val>
                                            <p:strVal val="ppt_y"/>
                                          </p:val>
                                        </p:tav>
                                        <p:tav tm="100000">
                                          <p:val>
                                            <p:strVal val="0-ppt_h/2"/>
                                          </p:val>
                                        </p:tav>
                                      </p:tavLst>
                                    </p:anim>
                                    <p:set>
                                      <p:cBhvr>
                                        <p:cTn id="162"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79" name="Rectangle 3"/>
          <p:cNvSpPr>
            <a:spLocks noChangeArrowheads="1"/>
          </p:cNvSpPr>
          <p:nvPr/>
        </p:nvSpPr>
        <p:spPr bwMode="auto">
          <a:xfrm>
            <a:off x="4815988" y="1610124"/>
            <a:ext cx="2791055" cy="337796"/>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lIns="72585" tIns="36293" rIns="72585" bIns="36293" anchor="ctr"/>
          <a:lstStyle/>
          <a:p>
            <a:r>
              <a:rPr lang="zh-CN" altLang="en-US" sz="1400">
                <a:solidFill>
                  <a:srgbClr val="333333"/>
                </a:solidFill>
                <a:ea typeface="宋体" pitchFamily="2" charset="-122"/>
              </a:rPr>
              <a:t>单击添加标题文字</a:t>
            </a:r>
          </a:p>
        </p:txBody>
      </p:sp>
      <p:sp>
        <p:nvSpPr>
          <p:cNvPr id="3" name="AutoShape 4"/>
          <p:cNvSpPr>
            <a:spLocks noChangeArrowheads="1"/>
          </p:cNvSpPr>
          <p:nvPr/>
        </p:nvSpPr>
        <p:spPr bwMode="auto">
          <a:xfrm>
            <a:off x="4826068" y="2455875"/>
            <a:ext cx="2782235" cy="224735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dirty="0" smtClean="0">
                <a:solidFill>
                  <a:srgbClr val="333333"/>
                </a:solidFill>
                <a:ea typeface="宋体" pitchFamily="2" charset="-122"/>
              </a:rPr>
              <a:t>亮亮图文旗舰店</a:t>
            </a:r>
            <a:r>
              <a:rPr lang="en-US" altLang="zh-CN" sz="1400" dirty="0" smtClean="0">
                <a:solidFill>
                  <a:srgbClr val="333333"/>
                </a:solidFill>
                <a:ea typeface="宋体" pitchFamily="2" charset="-122"/>
              </a:rPr>
              <a:t>https://liangliangtuwen.tmall.com</a:t>
            </a:r>
          </a:p>
          <a:p>
            <a:pPr marL="283536" indent="-283536" algn="l">
              <a:lnSpc>
                <a:spcPct val="120000"/>
              </a:lnSpc>
              <a:buClr>
                <a:schemeClr val="accent2"/>
              </a:buClr>
            </a:pPr>
            <a:r>
              <a:rPr lang="zh-CN" altLang="en-US" sz="1400" dirty="0" smtClean="0">
                <a:solidFill>
                  <a:srgbClr val="333333"/>
                </a:solidFill>
                <a:ea typeface="宋体" pitchFamily="2" charset="-122"/>
              </a:rPr>
              <a:t>。 </a:t>
            </a:r>
            <a:endParaRPr lang="zh-CN" altLang="en-US" sz="1400" dirty="0">
              <a:solidFill>
                <a:srgbClr val="333333"/>
              </a:solidFill>
              <a:ea typeface="宋体" pitchFamily="2" charset="-122"/>
            </a:endParaRPr>
          </a:p>
          <a:p>
            <a:pPr marL="283536" indent="-283536" algn="l">
              <a:lnSpc>
                <a:spcPct val="120000"/>
              </a:lnSpc>
              <a:buClr>
                <a:schemeClr val="accent2"/>
              </a:buClr>
            </a:pPr>
            <a:endParaRPr lang="zh-CN" altLang="en-US" sz="1400" dirty="0">
              <a:solidFill>
                <a:srgbClr val="333333"/>
              </a:solidFill>
              <a:ea typeface="宋体" pitchFamily="2" charset="-122"/>
            </a:endParaRPr>
          </a:p>
          <a:p>
            <a:pPr marL="283536" indent="-283536" algn="l">
              <a:lnSpc>
                <a:spcPct val="120000"/>
              </a:lnSpc>
              <a:buClr>
                <a:schemeClr val="accent2"/>
              </a:buClr>
            </a:pPr>
            <a:r>
              <a:rPr lang="zh-CN" altLang="en-US" sz="1400" dirty="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pPr>
            <a:endParaRPr lang="zh-CN" altLang="en-US" sz="1400" dirty="0">
              <a:solidFill>
                <a:srgbClr val="333333"/>
              </a:solidFill>
              <a:ea typeface="宋体" pitchFamily="2" charset="-122"/>
            </a:endParaRPr>
          </a:p>
          <a:p>
            <a:pPr marL="283536" indent="-283536" algn="l">
              <a:lnSpc>
                <a:spcPct val="120000"/>
              </a:lnSpc>
              <a:buClr>
                <a:schemeClr val="accent2"/>
              </a:buClr>
            </a:pPr>
            <a:endParaRPr lang="en-US" altLang="zh-CN" sz="1400" dirty="0">
              <a:solidFill>
                <a:srgbClr val="333333"/>
              </a:solidFill>
              <a:ea typeface="宋体" pitchFamily="2" charset="-122"/>
            </a:endParaRPr>
          </a:p>
        </p:txBody>
      </p:sp>
      <p:pic>
        <p:nvPicPr>
          <p:cNvPr id="224281" name="Picture 25" descr="Nipic_2511034_20100414090308011746 [转换]副本"/>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125244" y="972344"/>
            <a:ext cx="3705865" cy="411531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250" autoRev="1" fill="hold">
                                          <p:stCondLst>
                                            <p:cond delay="0"/>
                                          </p:stCondLst>
                                        </p:cTn>
                                        <p:tgtEl>
                                          <p:spTgt spid="11"/>
                                        </p:tgtEl>
                                        <p:attrNameLst>
                                          <p:attrName>ppt_w</p:attrName>
                                        </p:attrNameLst>
                                      </p:cBhvr>
                                    </p:anim>
                                    <p:anim by="(#ppt_w*0.50)" calcmode="lin" valueType="num">
                                      <p:cBhvr>
                                        <p:cTn id="8" dur="250" decel="50000" autoRev="1" fill="hold">
                                          <p:stCondLst>
                                            <p:cond delay="0"/>
                                          </p:stCondLst>
                                        </p:cTn>
                                        <p:tgtEl>
                                          <p:spTgt spid="11"/>
                                        </p:tgtEl>
                                        <p:attrNameLst>
                                          <p:attrName>ppt_x</p:attrName>
                                        </p:attrNameLst>
                                      </p:cBhvr>
                                    </p:anim>
                                    <p:anim from="(-#ppt_h/2)" to="(#ppt_y)" calcmode="lin" valueType="num">
                                      <p:cBhvr>
                                        <p:cTn id="9" dur="500" fill="hold">
                                          <p:stCondLst>
                                            <p:cond delay="0"/>
                                          </p:stCondLst>
                                        </p:cTn>
                                        <p:tgtEl>
                                          <p:spTgt spid="11"/>
                                        </p:tgtEl>
                                        <p:attrNameLst>
                                          <p:attrName>ppt_y</p:attrName>
                                        </p:attrNameLst>
                                      </p:cBhvr>
                                    </p:anim>
                                    <p:animRot by="21600000">
                                      <p:cBhvr>
                                        <p:cTn id="10" dur="500" fill="hold">
                                          <p:stCondLst>
                                            <p:cond delay="0"/>
                                          </p:stCondLst>
                                        </p:cTn>
                                        <p:tgtEl>
                                          <p:spTgt spid="11"/>
                                        </p:tgtEl>
                                        <p:attrNameLst>
                                          <p:attrName>r</p:attrName>
                                        </p:attrNameLst>
                                      </p:cBhvr>
                                    </p:animRot>
                                  </p:childTnLst>
                                </p:cTn>
                              </p:par>
                            </p:childTnLst>
                          </p:cTn>
                        </p:par>
                        <p:par>
                          <p:cTn id="11" fill="hold">
                            <p:stCondLst>
                              <p:cond delay="900"/>
                            </p:stCondLst>
                            <p:childTnLst>
                              <p:par>
                                <p:cTn id="12" presetID="42" presetClass="entr" presetSubtype="0" fill="hold" nodeType="afterEffect">
                                  <p:stCondLst>
                                    <p:cond delay="0"/>
                                  </p:stCondLst>
                                  <p:childTnLst>
                                    <p:set>
                                      <p:cBhvr>
                                        <p:cTn id="13" dur="1" fill="hold">
                                          <p:stCondLst>
                                            <p:cond delay="0"/>
                                          </p:stCondLst>
                                        </p:cTn>
                                        <p:tgtEl>
                                          <p:spTgt spid="224281"/>
                                        </p:tgtEl>
                                        <p:attrNameLst>
                                          <p:attrName>style.visibility</p:attrName>
                                        </p:attrNameLst>
                                      </p:cBhvr>
                                      <p:to>
                                        <p:strVal val="visible"/>
                                      </p:to>
                                    </p:set>
                                    <p:animEffect transition="in" filter="fade">
                                      <p:cBhvr>
                                        <p:cTn id="14" dur="1000"/>
                                        <p:tgtEl>
                                          <p:spTgt spid="224281"/>
                                        </p:tgtEl>
                                      </p:cBhvr>
                                    </p:animEffect>
                                    <p:anim calcmode="lin" valueType="num">
                                      <p:cBhvr>
                                        <p:cTn id="15" dur="1000" fill="hold"/>
                                        <p:tgtEl>
                                          <p:spTgt spid="224281"/>
                                        </p:tgtEl>
                                        <p:attrNameLst>
                                          <p:attrName>ppt_x</p:attrName>
                                        </p:attrNameLst>
                                      </p:cBhvr>
                                      <p:tavLst>
                                        <p:tav tm="0">
                                          <p:val>
                                            <p:strVal val="#ppt_x"/>
                                          </p:val>
                                        </p:tav>
                                        <p:tav tm="100000">
                                          <p:val>
                                            <p:strVal val="#ppt_x"/>
                                          </p:val>
                                        </p:tav>
                                      </p:tavLst>
                                    </p:anim>
                                    <p:anim calcmode="lin" valueType="num">
                                      <p:cBhvr>
                                        <p:cTn id="16" dur="1000" fill="hold"/>
                                        <p:tgtEl>
                                          <p:spTgt spid="224281"/>
                                        </p:tgtEl>
                                        <p:attrNameLst>
                                          <p:attrName>ppt_y</p:attrName>
                                        </p:attrNameLst>
                                      </p:cBhvr>
                                      <p:tavLst>
                                        <p:tav tm="0">
                                          <p:val>
                                            <p:strVal val="#ppt_y+.1"/>
                                          </p:val>
                                        </p:tav>
                                        <p:tav tm="100000">
                                          <p:val>
                                            <p:strVal val="#ppt_y"/>
                                          </p:val>
                                        </p:tav>
                                      </p:tavLst>
                                    </p:anim>
                                  </p:childTnLst>
                                </p:cTn>
                              </p:par>
                            </p:childTnLst>
                          </p:cTn>
                        </p:par>
                        <p:par>
                          <p:cTn id="17" fill="hold">
                            <p:stCondLst>
                              <p:cond delay="1900"/>
                            </p:stCondLst>
                            <p:childTnLst>
                              <p:par>
                                <p:cTn id="18" presetID="22" presetClass="entr" presetSubtype="2" fill="hold" grpId="0" nodeType="afterEffect">
                                  <p:stCondLst>
                                    <p:cond delay="0"/>
                                  </p:stCondLst>
                                  <p:childTnLst>
                                    <p:set>
                                      <p:cBhvr>
                                        <p:cTn id="19" dur="1" fill="hold">
                                          <p:stCondLst>
                                            <p:cond delay="0"/>
                                          </p:stCondLst>
                                        </p:cTn>
                                        <p:tgtEl>
                                          <p:spTgt spid="224279"/>
                                        </p:tgtEl>
                                        <p:attrNameLst>
                                          <p:attrName>style.visibility</p:attrName>
                                        </p:attrNameLst>
                                      </p:cBhvr>
                                      <p:to>
                                        <p:strVal val="visible"/>
                                      </p:to>
                                    </p:set>
                                    <p:animEffect transition="in" filter="wipe(right)">
                                      <p:cBhvr>
                                        <p:cTn id="20" dur="500"/>
                                        <p:tgtEl>
                                          <p:spTgt spid="224279"/>
                                        </p:tgtEl>
                                      </p:cBhvr>
                                    </p:animEffect>
                                  </p:childTnLst>
                                </p:cTn>
                              </p:par>
                            </p:childTnLst>
                          </p:cTn>
                        </p:par>
                        <p:par>
                          <p:cTn id="21" fill="hold">
                            <p:stCondLst>
                              <p:cond delay="24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anim calcmode="discrete" valueType="clr">
                                      <p:cBhvr override="childStyle">
                                        <p:cTn id="2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gtEl>
                                        <p:attrNameLst>
                                          <p:attrName>fillcolor</p:attrName>
                                        </p:attrNameLst>
                                      </p:cBhvr>
                                      <p:tavLst>
                                        <p:tav tm="0">
                                          <p:val>
                                            <p:clrVal>
                                              <a:schemeClr val="accent2"/>
                                            </p:clrVal>
                                          </p:val>
                                        </p:tav>
                                        <p:tav tm="50000">
                                          <p:val>
                                            <p:clrVal>
                                              <a:schemeClr val="hlink"/>
                                            </p:clrVal>
                                          </p:val>
                                        </p:tav>
                                      </p:tavLst>
                                    </p:anim>
                                    <p:set>
                                      <p:cBhvr>
                                        <p:cTn id="2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79" grpId="0" animBg="1"/>
      <p:bldP spid="3"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2218" name="Group 10"/>
          <p:cNvGrpSpPr>
            <a:grpSpLocks/>
          </p:cNvGrpSpPr>
          <p:nvPr/>
        </p:nvGrpSpPr>
        <p:grpSpPr bwMode="auto">
          <a:xfrm>
            <a:off x="3213178" y="1341586"/>
            <a:ext cx="5661495" cy="3044017"/>
            <a:chOff x="2064" y="1056"/>
            <a:chExt cx="3566" cy="2557"/>
          </a:xfrm>
        </p:grpSpPr>
        <p:grpSp>
          <p:nvGrpSpPr>
            <p:cNvPr id="222219" name="Group 11"/>
            <p:cNvGrpSpPr>
              <a:grpSpLocks/>
            </p:cNvGrpSpPr>
            <p:nvPr/>
          </p:nvGrpSpPr>
          <p:grpSpPr bwMode="auto">
            <a:xfrm>
              <a:off x="2064" y="1056"/>
              <a:ext cx="3566" cy="2557"/>
              <a:chOff x="0" y="0"/>
              <a:chExt cx="3566" cy="2557"/>
            </a:xfrm>
          </p:grpSpPr>
          <p:grpSp>
            <p:nvGrpSpPr>
              <p:cNvPr id="222220" name="Group 12"/>
              <p:cNvGrpSpPr>
                <a:grpSpLocks/>
              </p:cNvGrpSpPr>
              <p:nvPr/>
            </p:nvGrpSpPr>
            <p:grpSpPr bwMode="auto">
              <a:xfrm>
                <a:off x="102" y="0"/>
                <a:ext cx="3464" cy="2501"/>
                <a:chOff x="0" y="0"/>
                <a:chExt cx="4642" cy="3342"/>
              </a:xfrm>
            </p:grpSpPr>
            <p:pic>
              <p:nvPicPr>
                <p:cNvPr id="222221" name="Picture 13" descr="035"/>
                <p:cNvPicPr>
                  <a:picLocks noChangeAspect="1" noChangeArrowheads="1"/>
                </p:cNvPicPr>
                <p:nvPr/>
              </p:nvPicPr>
              <p:blipFill>
                <a:blip r:embed="rId3" cstate="email">
                  <a:lum contrast="18000"/>
                  <a:extLst>
                    <a:ext uri="{28A0092B-C50C-407E-A947-70E740481C1C}">
                      <a14:useLocalDpi xmlns:a14="http://schemas.microsoft.com/office/drawing/2010/main" xmlns="" val="0"/>
                    </a:ext>
                  </a:extLst>
                </a:blip>
                <a:srcRect/>
                <a:stretch>
                  <a:fillRect/>
                </a:stretch>
              </p:blipFill>
              <p:spPr bwMode="auto">
                <a:xfrm>
                  <a:off x="0" y="0"/>
                  <a:ext cx="4642" cy="3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22" name="Line 14"/>
                <p:cNvSpPr>
                  <a:spLocks noChangeShapeType="1"/>
                </p:cNvSpPr>
                <p:nvPr/>
              </p:nvSpPr>
              <p:spPr bwMode="auto">
                <a:xfrm flipV="1">
                  <a:off x="261" y="674"/>
                  <a:ext cx="4058" cy="272"/>
                </a:xfrm>
                <a:prstGeom prst="line">
                  <a:avLst/>
                </a:prstGeom>
                <a:noFill/>
                <a:ln w="6350">
                  <a:solidFill>
                    <a:srgbClr val="3366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22223" name="Line 15"/>
                <p:cNvSpPr>
                  <a:spLocks noChangeShapeType="1"/>
                </p:cNvSpPr>
                <p:nvPr/>
              </p:nvSpPr>
              <p:spPr bwMode="auto">
                <a:xfrm flipV="1">
                  <a:off x="261" y="1140"/>
                  <a:ext cx="4038" cy="184"/>
                </a:xfrm>
                <a:prstGeom prst="line">
                  <a:avLst/>
                </a:prstGeom>
                <a:noFill/>
                <a:ln w="6350">
                  <a:solidFill>
                    <a:srgbClr val="3366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22224" name="Line 16"/>
                <p:cNvSpPr>
                  <a:spLocks noChangeShapeType="1"/>
                </p:cNvSpPr>
                <p:nvPr/>
              </p:nvSpPr>
              <p:spPr bwMode="auto">
                <a:xfrm flipV="1">
                  <a:off x="261" y="1632"/>
                  <a:ext cx="4034" cy="79"/>
                </a:xfrm>
                <a:prstGeom prst="line">
                  <a:avLst/>
                </a:prstGeom>
                <a:noFill/>
                <a:ln w="6350">
                  <a:solidFill>
                    <a:srgbClr val="3366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22225" name="Line 17"/>
                <p:cNvSpPr>
                  <a:spLocks noChangeShapeType="1"/>
                </p:cNvSpPr>
                <p:nvPr/>
              </p:nvSpPr>
              <p:spPr bwMode="auto">
                <a:xfrm>
                  <a:off x="261" y="2080"/>
                  <a:ext cx="4060" cy="118"/>
                </a:xfrm>
                <a:prstGeom prst="line">
                  <a:avLst/>
                </a:prstGeom>
                <a:noFill/>
                <a:ln w="6350">
                  <a:solidFill>
                    <a:srgbClr val="3366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grpSp>
            <p:nvGrpSpPr>
              <p:cNvPr id="222226" name="Group 18"/>
              <p:cNvGrpSpPr>
                <a:grpSpLocks/>
              </p:cNvGrpSpPr>
              <p:nvPr/>
            </p:nvGrpSpPr>
            <p:grpSpPr bwMode="auto">
              <a:xfrm>
                <a:off x="0" y="429"/>
                <a:ext cx="290" cy="1197"/>
                <a:chOff x="0" y="0"/>
                <a:chExt cx="290" cy="1197"/>
              </a:xfrm>
            </p:grpSpPr>
            <p:sp>
              <p:nvSpPr>
                <p:cNvPr id="222227" name="AutoShape 19"/>
                <p:cNvSpPr>
                  <a:spLocks noChangeArrowheads="1"/>
                </p:cNvSpPr>
                <p:nvPr/>
              </p:nvSpPr>
              <p:spPr bwMode="auto">
                <a:xfrm>
                  <a:off x="0" y="1072"/>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100</a:t>
                  </a:r>
                </a:p>
              </p:txBody>
            </p:sp>
            <p:sp>
              <p:nvSpPr>
                <p:cNvPr id="222228" name="AutoShape 20"/>
                <p:cNvSpPr>
                  <a:spLocks noChangeArrowheads="1"/>
                </p:cNvSpPr>
                <p:nvPr/>
              </p:nvSpPr>
              <p:spPr bwMode="auto">
                <a:xfrm>
                  <a:off x="0" y="794"/>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p>
              </p:txBody>
            </p:sp>
            <p:sp>
              <p:nvSpPr>
                <p:cNvPr id="222229" name="AutoShape 21"/>
                <p:cNvSpPr>
                  <a:spLocks noChangeArrowheads="1"/>
                </p:cNvSpPr>
                <p:nvPr/>
              </p:nvSpPr>
              <p:spPr bwMode="auto">
                <a:xfrm>
                  <a:off x="0" y="50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300</a:t>
                  </a:r>
                </a:p>
              </p:txBody>
            </p:sp>
            <p:sp>
              <p:nvSpPr>
                <p:cNvPr id="222230" name="AutoShape 22"/>
                <p:cNvSpPr>
                  <a:spLocks noChangeArrowheads="1"/>
                </p:cNvSpPr>
                <p:nvPr/>
              </p:nvSpPr>
              <p:spPr bwMode="auto">
                <a:xfrm>
                  <a:off x="2" y="213"/>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400</a:t>
                  </a:r>
                </a:p>
              </p:txBody>
            </p:sp>
            <p:sp>
              <p:nvSpPr>
                <p:cNvPr id="222231" name="Text Box 23"/>
                <p:cNvSpPr txBox="1">
                  <a:spLocks noChangeArrowheads="1"/>
                </p:cNvSpPr>
                <p:nvPr/>
              </p:nvSpPr>
              <p:spPr bwMode="auto">
                <a:xfrm>
                  <a:off x="39" y="0"/>
                  <a:ext cx="251" cy="141"/>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latinLnBrk="1"/>
                  <a:r>
                    <a:rPr lang="zh-CN" altLang="en-US" sz="1000">
                      <a:solidFill>
                        <a:srgbClr val="333333"/>
                      </a:solidFill>
                      <a:ea typeface="HY견고딕" pitchFamily="18" charset="-127"/>
                    </a:rPr>
                    <a:t>增量</a:t>
                  </a:r>
                  <a:endParaRPr lang="zh-CN" altLang="en-US" sz="1000">
                    <a:solidFill>
                      <a:srgbClr val="333333"/>
                    </a:solidFill>
                    <a:ea typeface="方正正黑简体" pitchFamily="2" charset="-122"/>
                  </a:endParaRPr>
                </a:p>
              </p:txBody>
            </p:sp>
          </p:grpSp>
          <p:sp>
            <p:nvSpPr>
              <p:cNvPr id="222232" name="Text Box 24"/>
              <p:cNvSpPr txBox="1">
                <a:spLocks noChangeArrowheads="1"/>
              </p:cNvSpPr>
              <p:nvPr/>
            </p:nvSpPr>
            <p:spPr bwMode="auto">
              <a:xfrm>
                <a:off x="3188" y="2337"/>
                <a:ext cx="116" cy="220"/>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l" latinLnBrk="1"/>
                <a:endParaRPr lang="ko-KR" altLang="en-US" sz="1100">
                  <a:solidFill>
                    <a:srgbClr val="333333"/>
                  </a:solidFill>
                  <a:ea typeface="HY견고딕" pitchFamily="18" charset="-127"/>
                </a:endParaRPr>
              </a:p>
            </p:txBody>
          </p:sp>
        </p:grpSp>
        <p:grpSp>
          <p:nvGrpSpPr>
            <p:cNvPr id="222233" name="Group 25"/>
            <p:cNvGrpSpPr>
              <a:grpSpLocks/>
            </p:cNvGrpSpPr>
            <p:nvPr/>
          </p:nvGrpSpPr>
          <p:grpSpPr bwMode="auto">
            <a:xfrm>
              <a:off x="3577" y="1722"/>
              <a:ext cx="497" cy="1680"/>
              <a:chOff x="0" y="0"/>
              <a:chExt cx="497" cy="1680"/>
            </a:xfrm>
          </p:grpSpPr>
          <p:sp>
            <p:nvSpPr>
              <p:cNvPr id="222234" name="Text Box 26"/>
              <p:cNvSpPr txBox="1">
                <a:spLocks noChangeArrowheads="1"/>
              </p:cNvSpPr>
              <p:nvPr/>
            </p:nvSpPr>
            <p:spPr bwMode="auto">
              <a:xfrm>
                <a:off x="8"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317</a:t>
                </a:r>
              </a:p>
            </p:txBody>
          </p:sp>
          <p:pic>
            <p:nvPicPr>
              <p:cNvPr id="222235" name="Picture 27" descr="blue"/>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08"/>
                <a:ext cx="497" cy="13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36" name="AutoShape 28"/>
              <p:cNvSpPr>
                <a:spLocks noChangeArrowheads="1"/>
              </p:cNvSpPr>
              <p:nvPr/>
            </p:nvSpPr>
            <p:spPr bwMode="auto">
              <a:xfrm>
                <a:off x="39" y="1555"/>
                <a:ext cx="270"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09</a:t>
                </a:r>
                <a:endParaRPr lang="en-US" altLang="ko-KR" sz="1300" b="1" i="1">
                  <a:solidFill>
                    <a:srgbClr val="333333"/>
                  </a:solidFill>
                  <a:ea typeface="HY견고딕" pitchFamily="18" charset="-127"/>
                </a:endParaRPr>
              </a:p>
            </p:txBody>
          </p:sp>
        </p:grpSp>
        <p:grpSp>
          <p:nvGrpSpPr>
            <p:cNvPr id="222237" name="Group 29"/>
            <p:cNvGrpSpPr>
              <a:grpSpLocks/>
            </p:cNvGrpSpPr>
            <p:nvPr/>
          </p:nvGrpSpPr>
          <p:grpSpPr bwMode="auto">
            <a:xfrm>
              <a:off x="3984" y="1314"/>
              <a:ext cx="524" cy="2150"/>
              <a:chOff x="0" y="0"/>
              <a:chExt cx="524" cy="2150"/>
            </a:xfrm>
          </p:grpSpPr>
          <p:sp>
            <p:nvSpPr>
              <p:cNvPr id="222238" name="Text Box 30"/>
              <p:cNvSpPr txBox="1">
                <a:spLocks noChangeArrowheads="1"/>
              </p:cNvSpPr>
              <p:nvPr/>
            </p:nvSpPr>
            <p:spPr bwMode="auto">
              <a:xfrm>
                <a:off x="18"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448</a:t>
                </a:r>
              </a:p>
            </p:txBody>
          </p:sp>
          <p:grpSp>
            <p:nvGrpSpPr>
              <p:cNvPr id="222239" name="Group 31"/>
              <p:cNvGrpSpPr>
                <a:grpSpLocks/>
              </p:cNvGrpSpPr>
              <p:nvPr/>
            </p:nvGrpSpPr>
            <p:grpSpPr bwMode="auto">
              <a:xfrm>
                <a:off x="0" y="161"/>
                <a:ext cx="524" cy="1989"/>
                <a:chOff x="0" y="0"/>
                <a:chExt cx="524" cy="1989"/>
              </a:xfrm>
            </p:grpSpPr>
            <p:pic>
              <p:nvPicPr>
                <p:cNvPr id="222240" name="Picture 32" descr="그림2"/>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0" y="0"/>
                  <a:ext cx="524" cy="1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41" name="AutoShape 33"/>
                <p:cNvSpPr>
                  <a:spLocks noChangeArrowheads="1"/>
                </p:cNvSpPr>
                <p:nvPr/>
              </p:nvSpPr>
              <p:spPr bwMode="auto">
                <a:xfrm>
                  <a:off x="63" y="186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10</a:t>
                  </a:r>
                  <a:endParaRPr lang="en-US" altLang="ko-KR" sz="1300" b="1" i="1">
                    <a:solidFill>
                      <a:srgbClr val="333333"/>
                    </a:solidFill>
                    <a:ea typeface="HY견고딕" pitchFamily="18" charset="-127"/>
                  </a:endParaRPr>
                </a:p>
              </p:txBody>
            </p:sp>
          </p:grpSp>
        </p:grpSp>
        <p:grpSp>
          <p:nvGrpSpPr>
            <p:cNvPr id="222242" name="Group 34"/>
            <p:cNvGrpSpPr>
              <a:grpSpLocks/>
            </p:cNvGrpSpPr>
            <p:nvPr/>
          </p:nvGrpSpPr>
          <p:grpSpPr bwMode="auto">
            <a:xfrm>
              <a:off x="4860" y="1651"/>
              <a:ext cx="554" cy="1904"/>
              <a:chOff x="0" y="0"/>
              <a:chExt cx="554" cy="1904"/>
            </a:xfrm>
          </p:grpSpPr>
          <p:sp>
            <p:nvSpPr>
              <p:cNvPr id="222243" name="Text Box 35"/>
              <p:cNvSpPr txBox="1">
                <a:spLocks noChangeArrowheads="1"/>
              </p:cNvSpPr>
              <p:nvPr/>
            </p:nvSpPr>
            <p:spPr bwMode="auto">
              <a:xfrm>
                <a:off x="26"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312</a:t>
                </a:r>
              </a:p>
            </p:txBody>
          </p:sp>
          <p:pic>
            <p:nvPicPr>
              <p:cNvPr id="222244" name="Picture 36" descr="그림2"/>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0" y="183"/>
                <a:ext cx="554" cy="1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45" name="AutoShape 37"/>
              <p:cNvSpPr>
                <a:spLocks noChangeArrowheads="1"/>
              </p:cNvSpPr>
              <p:nvPr/>
            </p:nvSpPr>
            <p:spPr bwMode="auto">
              <a:xfrm>
                <a:off x="69" y="1778"/>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12</a:t>
                </a:r>
                <a:endParaRPr lang="en-US" altLang="ko-KR" sz="1300" b="1" i="1">
                  <a:solidFill>
                    <a:srgbClr val="333333"/>
                  </a:solidFill>
                  <a:ea typeface="HY견고딕" pitchFamily="18" charset="-127"/>
                </a:endParaRPr>
              </a:p>
            </p:txBody>
          </p:sp>
        </p:grpSp>
        <p:grpSp>
          <p:nvGrpSpPr>
            <p:cNvPr id="222246" name="Group 38"/>
            <p:cNvGrpSpPr>
              <a:grpSpLocks/>
            </p:cNvGrpSpPr>
            <p:nvPr/>
          </p:nvGrpSpPr>
          <p:grpSpPr bwMode="auto">
            <a:xfrm>
              <a:off x="4416" y="1375"/>
              <a:ext cx="529" cy="2143"/>
              <a:chOff x="0" y="0"/>
              <a:chExt cx="529" cy="2143"/>
            </a:xfrm>
          </p:grpSpPr>
          <p:sp>
            <p:nvSpPr>
              <p:cNvPr id="222247" name="Text Box 39"/>
              <p:cNvSpPr txBox="1">
                <a:spLocks noChangeArrowheads="1"/>
              </p:cNvSpPr>
              <p:nvPr/>
            </p:nvSpPr>
            <p:spPr bwMode="auto">
              <a:xfrm>
                <a:off x="21"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404</a:t>
                </a:r>
              </a:p>
            </p:txBody>
          </p:sp>
          <p:pic>
            <p:nvPicPr>
              <p:cNvPr id="222248" name="Picture 40" descr="그림2"/>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0" y="163"/>
                <a:ext cx="529" cy="1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49" name="AutoShape 41"/>
              <p:cNvSpPr>
                <a:spLocks noChangeArrowheads="1"/>
              </p:cNvSpPr>
              <p:nvPr/>
            </p:nvSpPr>
            <p:spPr bwMode="auto">
              <a:xfrm>
                <a:off x="63" y="2018"/>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11</a:t>
                </a:r>
                <a:endParaRPr lang="en-US" altLang="ko-KR" sz="1300" b="1" i="1">
                  <a:solidFill>
                    <a:srgbClr val="333333"/>
                  </a:solidFill>
                  <a:ea typeface="HY견고딕" pitchFamily="18" charset="-127"/>
                </a:endParaRPr>
              </a:p>
            </p:txBody>
          </p:sp>
        </p:grpSp>
        <p:grpSp>
          <p:nvGrpSpPr>
            <p:cNvPr id="222250" name="Group 42"/>
            <p:cNvGrpSpPr>
              <a:grpSpLocks/>
            </p:cNvGrpSpPr>
            <p:nvPr/>
          </p:nvGrpSpPr>
          <p:grpSpPr bwMode="auto">
            <a:xfrm>
              <a:off x="3176" y="2116"/>
              <a:ext cx="466" cy="1235"/>
              <a:chOff x="0" y="0"/>
              <a:chExt cx="466" cy="1235"/>
            </a:xfrm>
          </p:grpSpPr>
          <p:sp>
            <p:nvSpPr>
              <p:cNvPr id="222251" name="Text Box 43"/>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185</a:t>
                </a:r>
              </a:p>
            </p:txBody>
          </p:sp>
          <p:grpSp>
            <p:nvGrpSpPr>
              <p:cNvPr id="222252" name="Group 44"/>
              <p:cNvGrpSpPr>
                <a:grpSpLocks/>
              </p:cNvGrpSpPr>
              <p:nvPr/>
            </p:nvGrpSpPr>
            <p:grpSpPr bwMode="auto">
              <a:xfrm>
                <a:off x="14" y="186"/>
                <a:ext cx="452" cy="1049"/>
                <a:chOff x="0" y="0"/>
                <a:chExt cx="452" cy="1049"/>
              </a:xfrm>
            </p:grpSpPr>
            <p:pic>
              <p:nvPicPr>
                <p:cNvPr id="222253" name="Picture 45" descr="그림2"/>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0" y="0"/>
                  <a:ext cx="452" cy="8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54" name="AutoShape 46"/>
                <p:cNvSpPr>
                  <a:spLocks noChangeArrowheads="1"/>
                </p:cNvSpPr>
                <p:nvPr/>
              </p:nvSpPr>
              <p:spPr bwMode="auto">
                <a:xfrm>
                  <a:off x="4" y="92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8</a:t>
                  </a:r>
                  <a:endParaRPr lang="en-US" altLang="ko-KR" sz="1300" b="1" i="1">
                    <a:solidFill>
                      <a:srgbClr val="333333"/>
                    </a:solidFill>
                    <a:ea typeface="HY견고딕" pitchFamily="18" charset="-127"/>
                  </a:endParaRPr>
                </a:p>
              </p:txBody>
            </p:sp>
          </p:grpSp>
        </p:grpSp>
        <p:grpSp>
          <p:nvGrpSpPr>
            <p:cNvPr id="222255" name="Group 47"/>
            <p:cNvGrpSpPr>
              <a:grpSpLocks/>
            </p:cNvGrpSpPr>
            <p:nvPr/>
          </p:nvGrpSpPr>
          <p:grpSpPr bwMode="auto">
            <a:xfrm>
              <a:off x="2772" y="2074"/>
              <a:ext cx="478" cy="1232"/>
              <a:chOff x="0" y="0"/>
              <a:chExt cx="478" cy="1232"/>
            </a:xfrm>
          </p:grpSpPr>
          <p:sp>
            <p:nvSpPr>
              <p:cNvPr id="222256" name="Text Box 48"/>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189</a:t>
                </a:r>
              </a:p>
            </p:txBody>
          </p:sp>
          <p:pic>
            <p:nvPicPr>
              <p:cNvPr id="222257" name="Picture 49" descr="그림2"/>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17" y="200"/>
                <a:ext cx="461" cy="8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58" name="AutoShape 50"/>
              <p:cNvSpPr>
                <a:spLocks noChangeArrowheads="1"/>
              </p:cNvSpPr>
              <p:nvPr/>
            </p:nvSpPr>
            <p:spPr bwMode="auto">
              <a:xfrm>
                <a:off x="9" y="1106"/>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7</a:t>
                </a:r>
                <a:endParaRPr lang="en-US" altLang="ko-KR" sz="1300" b="1" i="1">
                  <a:solidFill>
                    <a:srgbClr val="333333"/>
                  </a:solidFill>
                  <a:ea typeface="HY견고딕" pitchFamily="18" charset="-127"/>
                </a:endParaRPr>
              </a:p>
            </p:txBody>
          </p:sp>
        </p:grpSp>
        <p:grpSp>
          <p:nvGrpSpPr>
            <p:cNvPr id="222259" name="Group 51"/>
            <p:cNvGrpSpPr>
              <a:grpSpLocks/>
            </p:cNvGrpSpPr>
            <p:nvPr/>
          </p:nvGrpSpPr>
          <p:grpSpPr bwMode="auto">
            <a:xfrm>
              <a:off x="2395" y="2310"/>
              <a:ext cx="403" cy="943"/>
              <a:chOff x="0" y="0"/>
              <a:chExt cx="403" cy="943"/>
            </a:xfrm>
          </p:grpSpPr>
          <p:sp>
            <p:nvSpPr>
              <p:cNvPr id="222260" name="Text Box 52"/>
              <p:cNvSpPr txBox="1">
                <a:spLocks noChangeArrowheads="1"/>
              </p:cNvSpPr>
              <p:nvPr/>
            </p:nvSpPr>
            <p:spPr bwMode="auto">
              <a:xfrm>
                <a:off x="13" y="0"/>
                <a:ext cx="298" cy="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119</a:t>
                </a:r>
              </a:p>
            </p:txBody>
          </p:sp>
          <p:pic>
            <p:nvPicPr>
              <p:cNvPr id="222261" name="Picture 53" descr="그림1"/>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 y="192"/>
                <a:ext cx="399" cy="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2262" name="AutoShape 54"/>
              <p:cNvSpPr>
                <a:spLocks noChangeArrowheads="1"/>
              </p:cNvSpPr>
              <p:nvPr/>
            </p:nvSpPr>
            <p:spPr bwMode="auto">
              <a:xfrm>
                <a:off x="0" y="817"/>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6</a:t>
                </a:r>
                <a:endParaRPr lang="en-US" altLang="ko-KR" sz="1300" b="1" i="1">
                  <a:solidFill>
                    <a:srgbClr val="333333"/>
                  </a:solidFill>
                  <a:ea typeface="HY견고딕" pitchFamily="18" charset="-127"/>
                </a:endParaRPr>
              </a:p>
            </p:txBody>
          </p:sp>
        </p:grpSp>
        <p:grpSp>
          <p:nvGrpSpPr>
            <p:cNvPr id="222263" name="Group 55"/>
            <p:cNvGrpSpPr>
              <a:grpSpLocks/>
            </p:cNvGrpSpPr>
            <p:nvPr/>
          </p:nvGrpSpPr>
          <p:grpSpPr bwMode="auto">
            <a:xfrm>
              <a:off x="2157" y="1103"/>
              <a:ext cx="489" cy="297"/>
              <a:chOff x="0" y="28"/>
              <a:chExt cx="489" cy="297"/>
            </a:xfrm>
          </p:grpSpPr>
          <p:sp>
            <p:nvSpPr>
              <p:cNvPr id="222264" name="Rectangle 56"/>
              <p:cNvSpPr>
                <a:spLocks noChangeArrowheads="1"/>
              </p:cNvSpPr>
              <p:nvPr/>
            </p:nvSpPr>
            <p:spPr bwMode="auto">
              <a:xfrm>
                <a:off x="98" y="28"/>
                <a:ext cx="391" cy="2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latinLnBrk="1"/>
                <a:r>
                  <a:rPr lang="zh-CN" altLang="en-US" sz="1700">
                    <a:solidFill>
                      <a:srgbClr val="333333"/>
                    </a:solidFill>
                    <a:latin typeface="方正正黑简体" pitchFamily="2" charset="-122"/>
                    <a:ea typeface="方正正黑简体" pitchFamily="2" charset="-122"/>
                  </a:rPr>
                  <a:t>年度</a:t>
                </a:r>
              </a:p>
            </p:txBody>
          </p:sp>
          <p:pic>
            <p:nvPicPr>
              <p:cNvPr id="222265" name="Picture 57" descr="23-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0" y="102"/>
                <a:ext cx="128" cy="1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pic>
        <p:nvPicPr>
          <p:cNvPr id="222266" name="Picture 5"/>
          <p:cNvPicPr>
            <a:picLocks noChangeAspect="1" noChangeArrowheads="1"/>
          </p:cNvPicPr>
          <p:nvPr/>
        </p:nvPicPr>
        <p:blipFill>
          <a:blip r:embed="rId12" cstate="email">
            <a:extLst>
              <a:ext uri="{28A0092B-C50C-407E-A947-70E740481C1C}">
                <a14:useLocalDpi xmlns:a14="http://schemas.microsoft.com/office/drawing/2010/main" xmlns="" val="0"/>
              </a:ext>
            </a:extLst>
          </a:blip>
          <a:srcRect/>
          <a:stretch>
            <a:fillRect/>
          </a:stretch>
        </p:blipFill>
        <p:spPr bwMode="auto">
          <a:xfrm>
            <a:off x="580893" y="2198681"/>
            <a:ext cx="2174881" cy="2278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Text Box 57"/>
          <p:cNvSpPr txBox="1">
            <a:spLocks noChangeArrowheads="1"/>
          </p:cNvSpPr>
          <p:nvPr/>
        </p:nvSpPr>
        <p:spPr bwMode="auto">
          <a:xfrm>
            <a:off x="664369" y="171450"/>
            <a:ext cx="35274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dirty="0">
                <a:solidFill>
                  <a:srgbClr val="000000"/>
                </a:solidFill>
                <a:latin typeface="Times New Roman" pitchFamily="18" charset="0"/>
                <a:ea typeface="宋体" pitchFamily="2" charset="-122"/>
              </a:rPr>
              <a:t>在此处输入标题内容</a:t>
            </a:r>
            <a:endParaRPr lang="zh-CN" altLang="en-US" sz="1800" dirty="0">
              <a:solidFill>
                <a:srgbClr val="A50021"/>
              </a:solidFill>
              <a:latin typeface="Verdana"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by="(-#ppt_w*2)" calcmode="lin" valueType="num">
                                      <p:cBhvr rctx="PPT">
                                        <p:cTn id="7" dur="250" autoRev="1" fill="hold">
                                          <p:stCondLst>
                                            <p:cond delay="0"/>
                                          </p:stCondLst>
                                        </p:cTn>
                                        <p:tgtEl>
                                          <p:spTgt spid="57"/>
                                        </p:tgtEl>
                                        <p:attrNameLst>
                                          <p:attrName>ppt_w</p:attrName>
                                        </p:attrNameLst>
                                      </p:cBhvr>
                                    </p:anim>
                                    <p:anim by="(#ppt_w*0.50)" calcmode="lin" valueType="num">
                                      <p:cBhvr>
                                        <p:cTn id="8" dur="250" decel="50000" autoRev="1" fill="hold">
                                          <p:stCondLst>
                                            <p:cond delay="0"/>
                                          </p:stCondLst>
                                        </p:cTn>
                                        <p:tgtEl>
                                          <p:spTgt spid="57"/>
                                        </p:tgtEl>
                                        <p:attrNameLst>
                                          <p:attrName>ppt_x</p:attrName>
                                        </p:attrNameLst>
                                      </p:cBhvr>
                                    </p:anim>
                                    <p:anim from="(-#ppt_h/2)" to="(#ppt_y)" calcmode="lin" valueType="num">
                                      <p:cBhvr>
                                        <p:cTn id="9" dur="500" fill="hold">
                                          <p:stCondLst>
                                            <p:cond delay="0"/>
                                          </p:stCondLst>
                                        </p:cTn>
                                        <p:tgtEl>
                                          <p:spTgt spid="57"/>
                                        </p:tgtEl>
                                        <p:attrNameLst>
                                          <p:attrName>ppt_y</p:attrName>
                                        </p:attrNameLst>
                                      </p:cBhvr>
                                    </p:anim>
                                    <p:animRot by="21600000">
                                      <p:cBhvr>
                                        <p:cTn id="10" dur="500" fill="hold">
                                          <p:stCondLst>
                                            <p:cond delay="0"/>
                                          </p:stCondLst>
                                        </p:cTn>
                                        <p:tgtEl>
                                          <p:spTgt spid="57"/>
                                        </p:tgtEl>
                                        <p:attrNameLst>
                                          <p:attrName>r</p:attrName>
                                        </p:attrNameLst>
                                      </p:cBhvr>
                                    </p:animRot>
                                  </p:childTnLst>
                                </p:cTn>
                              </p:par>
                            </p:childTnLst>
                          </p:cTn>
                        </p:par>
                        <p:par>
                          <p:cTn id="11" fill="hold">
                            <p:stCondLst>
                              <p:cond delay="900"/>
                            </p:stCondLst>
                            <p:childTnLst>
                              <p:par>
                                <p:cTn id="12" presetID="23" presetClass="entr" presetSubtype="16" fill="hold" nodeType="afterEffect">
                                  <p:stCondLst>
                                    <p:cond delay="0"/>
                                  </p:stCondLst>
                                  <p:childTnLst>
                                    <p:set>
                                      <p:cBhvr>
                                        <p:cTn id="13" dur="1" fill="hold">
                                          <p:stCondLst>
                                            <p:cond delay="0"/>
                                          </p:stCondLst>
                                        </p:cTn>
                                        <p:tgtEl>
                                          <p:spTgt spid="222218"/>
                                        </p:tgtEl>
                                        <p:attrNameLst>
                                          <p:attrName>style.visibility</p:attrName>
                                        </p:attrNameLst>
                                      </p:cBhvr>
                                      <p:to>
                                        <p:strVal val="visible"/>
                                      </p:to>
                                    </p:set>
                                    <p:anim calcmode="lin" valueType="num">
                                      <p:cBhvr>
                                        <p:cTn id="14" dur="1000" fill="hold"/>
                                        <p:tgtEl>
                                          <p:spTgt spid="222218"/>
                                        </p:tgtEl>
                                        <p:attrNameLst>
                                          <p:attrName>ppt_w</p:attrName>
                                        </p:attrNameLst>
                                      </p:cBhvr>
                                      <p:tavLst>
                                        <p:tav tm="0">
                                          <p:val>
                                            <p:fltVal val="0"/>
                                          </p:val>
                                        </p:tav>
                                        <p:tav tm="100000">
                                          <p:val>
                                            <p:strVal val="#ppt_w"/>
                                          </p:val>
                                        </p:tav>
                                      </p:tavLst>
                                    </p:anim>
                                    <p:anim calcmode="lin" valueType="num">
                                      <p:cBhvr>
                                        <p:cTn id="15" dur="1000" fill="hold"/>
                                        <p:tgtEl>
                                          <p:spTgt spid="222218"/>
                                        </p:tgtEl>
                                        <p:attrNameLst>
                                          <p:attrName>ppt_h</p:attrName>
                                        </p:attrNameLst>
                                      </p:cBhvr>
                                      <p:tavLst>
                                        <p:tav tm="0">
                                          <p:val>
                                            <p:fltVal val="0"/>
                                          </p:val>
                                        </p:tav>
                                        <p:tav tm="100000">
                                          <p:val>
                                            <p:strVal val="#ppt_h"/>
                                          </p:val>
                                        </p:tav>
                                      </p:tavLst>
                                    </p:anim>
                                  </p:childTnLst>
                                </p:cTn>
                              </p:par>
                            </p:childTnLst>
                          </p:cTn>
                        </p:par>
                        <p:par>
                          <p:cTn id="16" fill="hold">
                            <p:stCondLst>
                              <p:cond delay="1900"/>
                            </p:stCondLst>
                            <p:childTnLst>
                              <p:par>
                                <p:cTn id="17" presetID="42" presetClass="entr" presetSubtype="0" fill="hold" nodeType="afterEffect">
                                  <p:stCondLst>
                                    <p:cond delay="0"/>
                                  </p:stCondLst>
                                  <p:childTnLst>
                                    <p:set>
                                      <p:cBhvr>
                                        <p:cTn id="18" dur="1" fill="hold">
                                          <p:stCondLst>
                                            <p:cond delay="0"/>
                                          </p:stCondLst>
                                        </p:cTn>
                                        <p:tgtEl>
                                          <p:spTgt spid="222266"/>
                                        </p:tgtEl>
                                        <p:attrNameLst>
                                          <p:attrName>style.visibility</p:attrName>
                                        </p:attrNameLst>
                                      </p:cBhvr>
                                      <p:to>
                                        <p:strVal val="visible"/>
                                      </p:to>
                                    </p:set>
                                    <p:animEffect transition="in" filter="fade">
                                      <p:cBhvr>
                                        <p:cTn id="19" dur="1000"/>
                                        <p:tgtEl>
                                          <p:spTgt spid="222266"/>
                                        </p:tgtEl>
                                      </p:cBhvr>
                                    </p:animEffect>
                                    <p:anim calcmode="lin" valueType="num">
                                      <p:cBhvr>
                                        <p:cTn id="20" dur="1000" fill="hold"/>
                                        <p:tgtEl>
                                          <p:spTgt spid="222266"/>
                                        </p:tgtEl>
                                        <p:attrNameLst>
                                          <p:attrName>ppt_x</p:attrName>
                                        </p:attrNameLst>
                                      </p:cBhvr>
                                      <p:tavLst>
                                        <p:tav tm="0">
                                          <p:val>
                                            <p:strVal val="#ppt_x"/>
                                          </p:val>
                                        </p:tav>
                                        <p:tav tm="100000">
                                          <p:val>
                                            <p:strVal val="#ppt_x"/>
                                          </p:val>
                                        </p:tav>
                                      </p:tavLst>
                                    </p:anim>
                                    <p:anim calcmode="lin" valueType="num">
                                      <p:cBhvr>
                                        <p:cTn id="21" dur="1000" fill="hold"/>
                                        <p:tgtEl>
                                          <p:spTgt spid="222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亮亮图文旗舰店https://liangliangtuwen.tmall.com">
  <a:themeElements>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5982</TotalTime>
  <Words>3393</Words>
  <Application>Microsoft Office PowerPoint</Application>
  <PresentationFormat>自定义</PresentationFormat>
  <Paragraphs>445</Paragraphs>
  <Slides>41</Slides>
  <Notes>41</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亮亮图文旗舰店https://liangliangtuwen.tmall.com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2015年PPT-146</dc:title>
  <dc:subject>QQ1360741672</dc:subject>
  <dc:creator>Circle001</dc:creator>
  <cp:lastModifiedBy>Administrator</cp:lastModifiedBy>
  <cp:revision>417</cp:revision>
  <dcterms:created xsi:type="dcterms:W3CDTF">2008-03-05T07:26:04Z</dcterms:created>
  <dcterms:modified xsi:type="dcterms:W3CDTF">2017-07-07T13:38:33Z</dcterms:modified>
</cp:coreProperties>
</file>